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9" r:id="rId1"/>
  </p:sldMasterIdLst>
  <p:notesMasterIdLst>
    <p:notesMasterId r:id="rId17"/>
  </p:notesMasterIdLst>
  <p:sldIdLst>
    <p:sldId id="256" r:id="rId2"/>
    <p:sldId id="258" r:id="rId3"/>
    <p:sldId id="259" r:id="rId4"/>
    <p:sldId id="260" r:id="rId5"/>
    <p:sldId id="261" r:id="rId6"/>
    <p:sldId id="295" r:id="rId7"/>
    <p:sldId id="268" r:id="rId8"/>
    <p:sldId id="269" r:id="rId9"/>
    <p:sldId id="282" r:id="rId10"/>
    <p:sldId id="274" r:id="rId11"/>
    <p:sldId id="296" r:id="rId12"/>
    <p:sldId id="297" r:id="rId13"/>
    <p:sldId id="284" r:id="rId14"/>
    <p:sldId id="298" r:id="rId15"/>
    <p:sldId id="294" r:id="rId16"/>
  </p:sldIdLst>
  <p:sldSz cx="9144000" cy="5143500" type="screen16x9"/>
  <p:notesSz cx="6858000" cy="9144000"/>
  <p:embeddedFontLst>
    <p:embeddedFont>
      <p:font typeface="Lato" panose="020F0502020204030203" pitchFamily="34" charset="0"/>
      <p:regular r:id="rId18"/>
      <p:bold r:id="rId19"/>
      <p:italic r:id="rId20"/>
      <p:boldItalic r:id="rId21"/>
    </p:embeddedFont>
    <p:embeddedFont>
      <p:font typeface="Palanquin SemiBold" panose="020B0004020203020204" pitchFamily="34" charset="0"/>
      <p:regular r:id="rId22"/>
      <p:bold r:id="rId23"/>
    </p:embeddedFont>
    <p:embeddedFont>
      <p:font typeface="Playfair Display" panose="00000500000000000000" pitchFamily="2" charset="0"/>
      <p:regular r:id="rId24"/>
      <p:bold r:id="rId25"/>
      <p:italic r:id="rId26"/>
      <p:boldItalic r:id="rId27"/>
    </p:embeddedFont>
    <p:embeddedFont>
      <p:font typeface="Roboto" panose="02000000000000000000" pitchFamily="2" charset="0"/>
      <p:regular r:id="rId28"/>
      <p:bold r:id="rId29"/>
      <p:italic r:id="rId30"/>
      <p:bold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E297E6B-6E6A-490B-8B9B-436E4BDE6B48}">
  <a:tblStyle styleId="{BE297E6B-6E6A-490B-8B9B-436E4BDE6B4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1" d="100"/>
          <a:sy n="111" d="100"/>
        </p:scale>
        <p:origin x="393" y="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9a36df630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9a36df630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ga5e0f777a9_0_5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2" name="Google Shape;802;ga5e0f777a9_0_5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a5e0f777a9_0_8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0" name="Google Shape;680;ga5e0f777a9_0_8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08755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a5e0f777a9_0_38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a5e0f777a9_0_38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a5e0f777a9_0_38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a5e0f777a9_0_38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9f35faa215_1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9f35faa215_1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97b0c871ff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97b0c871ff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a00e37ba4a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a00e37ba4a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97b0c871ff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97b0c871ff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97b0c871ff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97b0c871ff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73542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a5e0f777a9_0_8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0" name="Google Shape;680;ga5e0f777a9_0_8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ga5e0f777a9_0_4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7" name="Google Shape;687;ga5e0f777a9_0_4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Google Shape;1030;ga5e0f777a9_0_34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1" name="Google Shape;1031;ga5e0f777a9_0_34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 flipH="1">
            <a:off x="1098950" y="1393575"/>
            <a:ext cx="3258600" cy="190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3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098950" y="3273479"/>
            <a:ext cx="2274900" cy="7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-33687" y="0"/>
            <a:ext cx="1499875" cy="1607950"/>
            <a:chOff x="-33687" y="113450"/>
            <a:chExt cx="1499875" cy="1607950"/>
          </a:xfrm>
        </p:grpSpPr>
        <p:sp>
          <p:nvSpPr>
            <p:cNvPr id="12" name="Google Shape;12;p2"/>
            <p:cNvSpPr/>
            <p:nvPr/>
          </p:nvSpPr>
          <p:spPr>
            <a:xfrm flipH="1">
              <a:off x="-33687" y="113450"/>
              <a:ext cx="1002000" cy="1607950"/>
            </a:xfrm>
            <a:custGeom>
              <a:avLst/>
              <a:gdLst/>
              <a:ahLst/>
              <a:cxnLst/>
              <a:rect l="l" t="t" r="r" b="b"/>
              <a:pathLst>
                <a:path w="40080" h="64318" extrusionOk="0">
                  <a:moveTo>
                    <a:pt x="38384" y="1"/>
                  </a:moveTo>
                  <a:cubicBezTo>
                    <a:pt x="35907" y="1"/>
                    <a:pt x="31554" y="296"/>
                    <a:pt x="31201" y="321"/>
                  </a:cubicBezTo>
                  <a:cubicBezTo>
                    <a:pt x="24833" y="1064"/>
                    <a:pt x="18537" y="3187"/>
                    <a:pt x="13337" y="7042"/>
                  </a:cubicBezTo>
                  <a:cubicBezTo>
                    <a:pt x="10648" y="9059"/>
                    <a:pt x="8278" y="11499"/>
                    <a:pt x="6368" y="14294"/>
                  </a:cubicBezTo>
                  <a:cubicBezTo>
                    <a:pt x="8597" y="15284"/>
                    <a:pt x="10578" y="16735"/>
                    <a:pt x="12205" y="18574"/>
                  </a:cubicBezTo>
                  <a:cubicBezTo>
                    <a:pt x="15884" y="22854"/>
                    <a:pt x="11922" y="29682"/>
                    <a:pt x="8385" y="32653"/>
                  </a:cubicBezTo>
                  <a:cubicBezTo>
                    <a:pt x="5944" y="34705"/>
                    <a:pt x="3078" y="36226"/>
                    <a:pt x="1" y="37110"/>
                  </a:cubicBezTo>
                  <a:cubicBezTo>
                    <a:pt x="107" y="41709"/>
                    <a:pt x="1239" y="46272"/>
                    <a:pt x="3220" y="50411"/>
                  </a:cubicBezTo>
                  <a:cubicBezTo>
                    <a:pt x="11285" y="52321"/>
                    <a:pt x="18714" y="56283"/>
                    <a:pt x="24020" y="63004"/>
                  </a:cubicBezTo>
                  <a:cubicBezTo>
                    <a:pt x="24338" y="63428"/>
                    <a:pt x="24657" y="63853"/>
                    <a:pt x="24939" y="64277"/>
                  </a:cubicBezTo>
                  <a:cubicBezTo>
                    <a:pt x="25522" y="64305"/>
                    <a:pt x="26105" y="64318"/>
                    <a:pt x="26686" y="64318"/>
                  </a:cubicBezTo>
                  <a:cubicBezTo>
                    <a:pt x="28331" y="64318"/>
                    <a:pt x="29970" y="64212"/>
                    <a:pt x="31590" y="64029"/>
                  </a:cubicBezTo>
                  <a:cubicBezTo>
                    <a:pt x="32439" y="63923"/>
                    <a:pt x="40080" y="62862"/>
                    <a:pt x="40080" y="62261"/>
                  </a:cubicBezTo>
                  <a:lnTo>
                    <a:pt x="40080" y="180"/>
                  </a:lnTo>
                  <a:cubicBezTo>
                    <a:pt x="40069" y="48"/>
                    <a:pt x="39378" y="1"/>
                    <a:pt x="38384" y="1"/>
                  </a:cubicBezTo>
                  <a:close/>
                </a:path>
              </a:pathLst>
            </a:custGeom>
            <a:solidFill>
              <a:srgbClr val="FEF4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flipH="1">
              <a:off x="344813" y="1374575"/>
              <a:ext cx="543025" cy="345825"/>
            </a:xfrm>
            <a:custGeom>
              <a:avLst/>
              <a:gdLst/>
              <a:ahLst/>
              <a:cxnLst/>
              <a:rect l="l" t="t" r="r" b="b"/>
              <a:pathLst>
                <a:path w="21721" h="13833" extrusionOk="0">
                  <a:moveTo>
                    <a:pt x="1" y="1"/>
                  </a:moveTo>
                  <a:cubicBezTo>
                    <a:pt x="2159" y="4352"/>
                    <a:pt x="5519" y="7995"/>
                    <a:pt x="9729" y="10472"/>
                  </a:cubicBezTo>
                  <a:cubicBezTo>
                    <a:pt x="13125" y="12382"/>
                    <a:pt x="16945" y="13549"/>
                    <a:pt x="20872" y="13797"/>
                  </a:cubicBezTo>
                  <a:lnTo>
                    <a:pt x="21720" y="13832"/>
                  </a:lnTo>
                  <a:cubicBezTo>
                    <a:pt x="21438" y="13408"/>
                    <a:pt x="21119" y="12983"/>
                    <a:pt x="20801" y="12594"/>
                  </a:cubicBezTo>
                  <a:cubicBezTo>
                    <a:pt x="15495" y="5873"/>
                    <a:pt x="8066" y="1911"/>
                    <a:pt x="1" y="1"/>
                  </a:cubicBezTo>
                  <a:close/>
                </a:path>
              </a:pathLst>
            </a:custGeom>
            <a:solidFill>
              <a:srgbClr val="FFD8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flipH="1">
              <a:off x="809088" y="420675"/>
              <a:ext cx="657100" cy="644925"/>
            </a:xfrm>
            <a:custGeom>
              <a:avLst/>
              <a:gdLst/>
              <a:ahLst/>
              <a:cxnLst/>
              <a:rect l="l" t="t" r="r" b="b"/>
              <a:pathLst>
                <a:path w="26284" h="25797" extrusionOk="0">
                  <a:moveTo>
                    <a:pt x="16555" y="0"/>
                  </a:moveTo>
                  <a:cubicBezTo>
                    <a:pt x="14261" y="0"/>
                    <a:pt x="11956" y="260"/>
                    <a:pt x="9728" y="802"/>
                  </a:cubicBezTo>
                  <a:cubicBezTo>
                    <a:pt x="6863" y="1510"/>
                    <a:pt x="4811" y="3349"/>
                    <a:pt x="3219" y="5861"/>
                  </a:cubicBezTo>
                  <a:cubicBezTo>
                    <a:pt x="2618" y="6851"/>
                    <a:pt x="2088" y="7948"/>
                    <a:pt x="1698" y="9080"/>
                  </a:cubicBezTo>
                  <a:cubicBezTo>
                    <a:pt x="0" y="14067"/>
                    <a:pt x="1026" y="20965"/>
                    <a:pt x="5837" y="24007"/>
                  </a:cubicBezTo>
                  <a:cubicBezTo>
                    <a:pt x="7927" y="25325"/>
                    <a:pt x="10601" y="25796"/>
                    <a:pt x="13221" y="25796"/>
                  </a:cubicBezTo>
                  <a:cubicBezTo>
                    <a:pt x="14681" y="25796"/>
                    <a:pt x="16124" y="25650"/>
                    <a:pt x="17440" y="25422"/>
                  </a:cubicBezTo>
                  <a:cubicBezTo>
                    <a:pt x="18253" y="25281"/>
                    <a:pt x="19102" y="25104"/>
                    <a:pt x="19881" y="24856"/>
                  </a:cubicBezTo>
                  <a:cubicBezTo>
                    <a:pt x="19668" y="18772"/>
                    <a:pt x="20871" y="12723"/>
                    <a:pt x="23383" y="7170"/>
                  </a:cubicBezTo>
                  <a:cubicBezTo>
                    <a:pt x="24196" y="5365"/>
                    <a:pt x="25151" y="3632"/>
                    <a:pt x="26283" y="2005"/>
                  </a:cubicBezTo>
                  <a:cubicBezTo>
                    <a:pt x="24798" y="1333"/>
                    <a:pt x="23241" y="838"/>
                    <a:pt x="21649" y="519"/>
                  </a:cubicBezTo>
                  <a:cubicBezTo>
                    <a:pt x="20376" y="236"/>
                    <a:pt x="19067" y="95"/>
                    <a:pt x="17758" y="24"/>
                  </a:cubicBezTo>
                  <a:cubicBezTo>
                    <a:pt x="17358" y="8"/>
                    <a:pt x="16957" y="0"/>
                    <a:pt x="16555" y="0"/>
                  </a:cubicBezTo>
                  <a:close/>
                </a:path>
              </a:pathLst>
            </a:custGeom>
            <a:solidFill>
              <a:srgbClr val="3034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" name="Google Shape;15;p2"/>
          <p:cNvGrpSpPr/>
          <p:nvPr/>
        </p:nvGrpSpPr>
        <p:grpSpPr>
          <a:xfrm rot="10800000" flipH="1">
            <a:off x="7856046" y="-399025"/>
            <a:ext cx="1530279" cy="1554808"/>
            <a:chOff x="-4" y="3974850"/>
            <a:chExt cx="1530279" cy="1554808"/>
          </a:xfrm>
        </p:grpSpPr>
        <p:sp>
          <p:nvSpPr>
            <p:cNvPr id="16" name="Google Shape;16;p2"/>
            <p:cNvSpPr/>
            <p:nvPr/>
          </p:nvSpPr>
          <p:spPr>
            <a:xfrm flipH="1">
              <a:off x="-4" y="3974850"/>
              <a:ext cx="1530279" cy="1554808"/>
            </a:xfrm>
            <a:custGeom>
              <a:avLst/>
              <a:gdLst/>
              <a:ahLst/>
              <a:cxnLst/>
              <a:rect l="l" t="t" r="r" b="b"/>
              <a:pathLst>
                <a:path w="35374" h="35941" extrusionOk="0">
                  <a:moveTo>
                    <a:pt x="0" y="0"/>
                  </a:moveTo>
                  <a:lnTo>
                    <a:pt x="0" y="35940"/>
                  </a:lnTo>
                  <a:lnTo>
                    <a:pt x="35374" y="35940"/>
                  </a:lnTo>
                  <a:cubicBezTo>
                    <a:pt x="35162" y="32898"/>
                    <a:pt x="34490" y="29856"/>
                    <a:pt x="33393" y="26991"/>
                  </a:cubicBezTo>
                  <a:lnTo>
                    <a:pt x="13018" y="26991"/>
                  </a:lnTo>
                  <a:cubicBezTo>
                    <a:pt x="12558" y="26991"/>
                    <a:pt x="13654" y="22109"/>
                    <a:pt x="13831" y="21614"/>
                  </a:cubicBezTo>
                  <a:cubicBezTo>
                    <a:pt x="14468" y="19810"/>
                    <a:pt x="15635" y="18218"/>
                    <a:pt x="17156" y="17015"/>
                  </a:cubicBezTo>
                  <a:cubicBezTo>
                    <a:pt x="18733" y="15867"/>
                    <a:pt x="20331" y="15543"/>
                    <a:pt x="21991" y="15543"/>
                  </a:cubicBezTo>
                  <a:cubicBezTo>
                    <a:pt x="23349" y="15543"/>
                    <a:pt x="24748" y="15759"/>
                    <a:pt x="26212" y="15919"/>
                  </a:cubicBezTo>
                  <a:cubicBezTo>
                    <a:pt x="26530" y="15954"/>
                    <a:pt x="26884" y="15989"/>
                    <a:pt x="27238" y="16025"/>
                  </a:cubicBezTo>
                  <a:cubicBezTo>
                    <a:pt x="25823" y="14150"/>
                    <a:pt x="24267" y="12417"/>
                    <a:pt x="22569" y="10825"/>
                  </a:cubicBezTo>
                  <a:cubicBezTo>
                    <a:pt x="21330" y="9693"/>
                    <a:pt x="19986" y="8667"/>
                    <a:pt x="18571" y="7712"/>
                  </a:cubicBezTo>
                  <a:cubicBezTo>
                    <a:pt x="16697" y="9127"/>
                    <a:pt x="14786" y="10436"/>
                    <a:pt x="12911" y="11603"/>
                  </a:cubicBezTo>
                  <a:cubicBezTo>
                    <a:pt x="12525" y="11861"/>
                    <a:pt x="5555" y="15351"/>
                    <a:pt x="4324" y="15351"/>
                  </a:cubicBezTo>
                  <a:cubicBezTo>
                    <a:pt x="4204" y="15351"/>
                    <a:pt x="4139" y="15318"/>
                    <a:pt x="4139" y="15246"/>
                  </a:cubicBezTo>
                  <a:lnTo>
                    <a:pt x="4139" y="1168"/>
                  </a:lnTo>
                  <a:cubicBezTo>
                    <a:pt x="2759" y="708"/>
                    <a:pt x="1380" y="354"/>
                    <a:pt x="0" y="0"/>
                  </a:cubicBezTo>
                  <a:close/>
                </a:path>
              </a:pathLst>
            </a:custGeom>
            <a:solidFill>
              <a:srgbClr val="FFA8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 flipH="1">
              <a:off x="725339" y="4016162"/>
              <a:ext cx="647343" cy="633283"/>
            </a:xfrm>
            <a:custGeom>
              <a:avLst/>
              <a:gdLst/>
              <a:ahLst/>
              <a:cxnLst/>
              <a:rect l="l" t="t" r="r" b="b"/>
              <a:pathLst>
                <a:path w="14964" h="14639" extrusionOk="0">
                  <a:moveTo>
                    <a:pt x="1" y="0"/>
                  </a:moveTo>
                  <a:lnTo>
                    <a:pt x="1" y="14539"/>
                  </a:lnTo>
                  <a:cubicBezTo>
                    <a:pt x="1" y="14607"/>
                    <a:pt x="63" y="14639"/>
                    <a:pt x="178" y="14639"/>
                  </a:cubicBezTo>
                  <a:cubicBezTo>
                    <a:pt x="1427" y="14639"/>
                    <a:pt x="8883" y="10907"/>
                    <a:pt x="9304" y="10648"/>
                  </a:cubicBezTo>
                  <a:cubicBezTo>
                    <a:pt x="11179" y="9481"/>
                    <a:pt x="13054" y="8172"/>
                    <a:pt x="14964" y="6757"/>
                  </a:cubicBezTo>
                  <a:cubicBezTo>
                    <a:pt x="10577" y="3785"/>
                    <a:pt x="5094" y="1557"/>
                    <a:pt x="1" y="0"/>
                  </a:cubicBezTo>
                  <a:close/>
                </a:path>
              </a:pathLst>
            </a:custGeom>
            <a:solidFill>
              <a:srgbClr val="FEF4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 flipH="1">
              <a:off x="85704" y="4647702"/>
              <a:ext cx="901365" cy="494765"/>
            </a:xfrm>
            <a:custGeom>
              <a:avLst/>
              <a:gdLst/>
              <a:ahLst/>
              <a:cxnLst/>
              <a:rect l="l" t="t" r="r" b="b"/>
              <a:pathLst>
                <a:path w="20836" h="11437" extrusionOk="0">
                  <a:moveTo>
                    <a:pt x="9485" y="1"/>
                  </a:moveTo>
                  <a:cubicBezTo>
                    <a:pt x="7802" y="1"/>
                    <a:pt x="6190" y="322"/>
                    <a:pt x="4599" y="1461"/>
                  </a:cubicBezTo>
                  <a:cubicBezTo>
                    <a:pt x="3078" y="2664"/>
                    <a:pt x="1911" y="4256"/>
                    <a:pt x="1274" y="6060"/>
                  </a:cubicBezTo>
                  <a:cubicBezTo>
                    <a:pt x="1097" y="6555"/>
                    <a:pt x="1" y="11437"/>
                    <a:pt x="461" y="11437"/>
                  </a:cubicBezTo>
                  <a:lnTo>
                    <a:pt x="20836" y="11437"/>
                  </a:lnTo>
                  <a:cubicBezTo>
                    <a:pt x="19315" y="7510"/>
                    <a:pt x="17263" y="3831"/>
                    <a:pt x="14716" y="471"/>
                  </a:cubicBezTo>
                  <a:cubicBezTo>
                    <a:pt x="14363" y="435"/>
                    <a:pt x="14009" y="400"/>
                    <a:pt x="13690" y="365"/>
                  </a:cubicBezTo>
                  <a:cubicBezTo>
                    <a:pt x="12227" y="207"/>
                    <a:pt x="10833" y="1"/>
                    <a:pt x="9485" y="1"/>
                  </a:cubicBezTo>
                  <a:close/>
                </a:path>
              </a:pathLst>
            </a:custGeom>
            <a:solidFill>
              <a:srgbClr val="3034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1_1_2"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28"/>
          <p:cNvSpPr txBox="1">
            <a:spLocks noGrp="1"/>
          </p:cNvSpPr>
          <p:nvPr>
            <p:ph type="title"/>
          </p:nvPr>
        </p:nvSpPr>
        <p:spPr>
          <a:xfrm>
            <a:off x="3453003" y="3905900"/>
            <a:ext cx="4752000" cy="6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05" name="Google Shape;305;p28"/>
          <p:cNvSpPr txBox="1">
            <a:spLocks noGrp="1"/>
          </p:cNvSpPr>
          <p:nvPr>
            <p:ph type="title" idx="2" hasCustomPrompt="1"/>
          </p:nvPr>
        </p:nvSpPr>
        <p:spPr>
          <a:xfrm>
            <a:off x="716250" y="543200"/>
            <a:ext cx="2959500" cy="151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1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06" name="Google Shape;306;p28"/>
          <p:cNvSpPr/>
          <p:nvPr/>
        </p:nvSpPr>
        <p:spPr>
          <a:xfrm flipH="1">
            <a:off x="5782" y="4440953"/>
            <a:ext cx="778410" cy="545373"/>
          </a:xfrm>
          <a:custGeom>
            <a:avLst/>
            <a:gdLst/>
            <a:ahLst/>
            <a:cxnLst/>
            <a:rect l="l" t="t" r="r" b="b"/>
            <a:pathLst>
              <a:path w="28830" h="20199" extrusionOk="0">
                <a:moveTo>
                  <a:pt x="16294" y="0"/>
                </a:moveTo>
                <a:cubicBezTo>
                  <a:pt x="11568" y="0"/>
                  <a:pt x="7077" y="1785"/>
                  <a:pt x="3750" y="5354"/>
                </a:cubicBezTo>
                <a:cubicBezTo>
                  <a:pt x="2229" y="6981"/>
                  <a:pt x="991" y="8785"/>
                  <a:pt x="0" y="10766"/>
                </a:cubicBezTo>
                <a:cubicBezTo>
                  <a:pt x="7932" y="16593"/>
                  <a:pt x="18027" y="20199"/>
                  <a:pt x="26488" y="20199"/>
                </a:cubicBezTo>
                <a:cubicBezTo>
                  <a:pt x="27272" y="20199"/>
                  <a:pt x="28042" y="20168"/>
                  <a:pt x="28795" y="20105"/>
                </a:cubicBezTo>
                <a:cubicBezTo>
                  <a:pt x="28795" y="20105"/>
                  <a:pt x="28795" y="13454"/>
                  <a:pt x="28830" y="4186"/>
                </a:cubicBezTo>
                <a:cubicBezTo>
                  <a:pt x="27627" y="1180"/>
                  <a:pt x="21118" y="437"/>
                  <a:pt x="18713" y="154"/>
                </a:cubicBezTo>
                <a:cubicBezTo>
                  <a:pt x="17903" y="51"/>
                  <a:pt x="17095" y="0"/>
                  <a:pt x="16294" y="0"/>
                </a:cubicBezTo>
                <a:close/>
              </a:path>
            </a:pathLst>
          </a:custGeom>
          <a:solidFill>
            <a:srgbClr val="30343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28"/>
          <p:cNvSpPr/>
          <p:nvPr/>
        </p:nvSpPr>
        <p:spPr>
          <a:xfrm flipH="1">
            <a:off x="48" y="3018125"/>
            <a:ext cx="1207278" cy="1713447"/>
          </a:xfrm>
          <a:custGeom>
            <a:avLst/>
            <a:gdLst/>
            <a:ahLst/>
            <a:cxnLst/>
            <a:rect l="l" t="t" r="r" b="b"/>
            <a:pathLst>
              <a:path w="44714" h="63461" extrusionOk="0">
                <a:moveTo>
                  <a:pt x="44713" y="1"/>
                </a:moveTo>
                <a:cubicBezTo>
                  <a:pt x="44678" y="7040"/>
                  <a:pt x="34879" y="11992"/>
                  <a:pt x="29502" y="14150"/>
                </a:cubicBezTo>
                <a:cubicBezTo>
                  <a:pt x="27415" y="14964"/>
                  <a:pt x="25258" y="15671"/>
                  <a:pt x="23100" y="16343"/>
                </a:cubicBezTo>
                <a:cubicBezTo>
                  <a:pt x="23595" y="17015"/>
                  <a:pt x="24019" y="17723"/>
                  <a:pt x="24373" y="18466"/>
                </a:cubicBezTo>
                <a:cubicBezTo>
                  <a:pt x="25541" y="21083"/>
                  <a:pt x="25682" y="24055"/>
                  <a:pt x="24798" y="26778"/>
                </a:cubicBezTo>
                <a:cubicBezTo>
                  <a:pt x="23666" y="30245"/>
                  <a:pt x="20836" y="33004"/>
                  <a:pt x="17475" y="34455"/>
                </a:cubicBezTo>
                <a:cubicBezTo>
                  <a:pt x="15798" y="35190"/>
                  <a:pt x="13648" y="35654"/>
                  <a:pt x="11545" y="35654"/>
                </a:cubicBezTo>
                <a:cubicBezTo>
                  <a:pt x="9702" y="35654"/>
                  <a:pt x="7895" y="35297"/>
                  <a:pt x="6474" y="34455"/>
                </a:cubicBezTo>
                <a:lnTo>
                  <a:pt x="6439" y="34455"/>
                </a:lnTo>
                <a:cubicBezTo>
                  <a:pt x="5342" y="33782"/>
                  <a:pt x="4493" y="32757"/>
                  <a:pt x="3679" y="31731"/>
                </a:cubicBezTo>
                <a:lnTo>
                  <a:pt x="3644" y="31695"/>
                </a:lnTo>
                <a:cubicBezTo>
                  <a:pt x="3113" y="33146"/>
                  <a:pt x="2689" y="34631"/>
                  <a:pt x="2371" y="36152"/>
                </a:cubicBezTo>
                <a:cubicBezTo>
                  <a:pt x="1" y="46835"/>
                  <a:pt x="6403" y="56669"/>
                  <a:pt x="15636" y="63461"/>
                </a:cubicBezTo>
                <a:cubicBezTo>
                  <a:pt x="16626" y="61515"/>
                  <a:pt x="17900" y="59676"/>
                  <a:pt x="19385" y="58049"/>
                </a:cubicBezTo>
                <a:cubicBezTo>
                  <a:pt x="22763" y="54488"/>
                  <a:pt x="27293" y="52708"/>
                  <a:pt x="32052" y="52708"/>
                </a:cubicBezTo>
                <a:cubicBezTo>
                  <a:pt x="32824" y="52708"/>
                  <a:pt x="33603" y="52755"/>
                  <a:pt x="34384" y="52849"/>
                </a:cubicBezTo>
                <a:cubicBezTo>
                  <a:pt x="36754" y="53132"/>
                  <a:pt x="43263" y="53910"/>
                  <a:pt x="44501" y="56881"/>
                </a:cubicBezTo>
                <a:cubicBezTo>
                  <a:pt x="44572" y="35454"/>
                  <a:pt x="44713" y="30"/>
                  <a:pt x="44713" y="1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p28"/>
          <p:cNvSpPr/>
          <p:nvPr/>
        </p:nvSpPr>
        <p:spPr>
          <a:xfrm flipH="1">
            <a:off x="583631" y="3293213"/>
            <a:ext cx="743094" cy="580716"/>
          </a:xfrm>
          <a:custGeom>
            <a:avLst/>
            <a:gdLst/>
            <a:ahLst/>
            <a:cxnLst/>
            <a:rect l="l" t="t" r="r" b="b"/>
            <a:pathLst>
              <a:path w="27522" h="21508" extrusionOk="0">
                <a:moveTo>
                  <a:pt x="13885" y="0"/>
                </a:moveTo>
                <a:cubicBezTo>
                  <a:pt x="11736" y="0"/>
                  <a:pt x="9587" y="354"/>
                  <a:pt x="7535" y="1061"/>
                </a:cubicBezTo>
                <a:cubicBezTo>
                  <a:pt x="5519" y="1663"/>
                  <a:pt x="3715" y="2795"/>
                  <a:pt x="2265" y="4280"/>
                </a:cubicBezTo>
                <a:cubicBezTo>
                  <a:pt x="850" y="5801"/>
                  <a:pt x="1" y="7924"/>
                  <a:pt x="284" y="9940"/>
                </a:cubicBezTo>
                <a:cubicBezTo>
                  <a:pt x="567" y="11956"/>
                  <a:pt x="1840" y="13619"/>
                  <a:pt x="3114" y="15175"/>
                </a:cubicBezTo>
                <a:lnTo>
                  <a:pt x="8101" y="21507"/>
                </a:lnTo>
                <a:cubicBezTo>
                  <a:pt x="9057" y="18784"/>
                  <a:pt x="10507" y="16307"/>
                  <a:pt x="12382" y="14150"/>
                </a:cubicBezTo>
                <a:cubicBezTo>
                  <a:pt x="16450" y="9657"/>
                  <a:pt x="21968" y="7889"/>
                  <a:pt x="27522" y="6155"/>
                </a:cubicBezTo>
                <a:cubicBezTo>
                  <a:pt x="25647" y="3750"/>
                  <a:pt x="23100" y="1981"/>
                  <a:pt x="20235" y="1061"/>
                </a:cubicBezTo>
                <a:cubicBezTo>
                  <a:pt x="18183" y="354"/>
                  <a:pt x="16034" y="0"/>
                  <a:pt x="13885" y="0"/>
                </a:cubicBezTo>
                <a:close/>
              </a:path>
            </a:pathLst>
          </a:custGeom>
          <a:solidFill>
            <a:srgbClr val="CAD5D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p28"/>
          <p:cNvSpPr/>
          <p:nvPr/>
        </p:nvSpPr>
        <p:spPr>
          <a:xfrm flipH="1">
            <a:off x="512936" y="3459406"/>
            <a:ext cx="595053" cy="520344"/>
          </a:xfrm>
          <a:custGeom>
            <a:avLst/>
            <a:gdLst/>
            <a:ahLst/>
            <a:cxnLst/>
            <a:rect l="l" t="t" r="r" b="b"/>
            <a:pathLst>
              <a:path w="22039" h="19272" extrusionOk="0">
                <a:moveTo>
                  <a:pt x="19421" y="0"/>
                </a:moveTo>
                <a:cubicBezTo>
                  <a:pt x="13867" y="1734"/>
                  <a:pt x="8384" y="3502"/>
                  <a:pt x="4281" y="7995"/>
                </a:cubicBezTo>
                <a:cubicBezTo>
                  <a:pt x="2406" y="10152"/>
                  <a:pt x="920" y="12629"/>
                  <a:pt x="0" y="15352"/>
                </a:cubicBezTo>
                <a:cubicBezTo>
                  <a:pt x="814" y="16378"/>
                  <a:pt x="1663" y="17439"/>
                  <a:pt x="2795" y="18112"/>
                </a:cubicBezTo>
                <a:cubicBezTo>
                  <a:pt x="4221" y="18931"/>
                  <a:pt x="6011" y="19272"/>
                  <a:pt x="7835" y="19272"/>
                </a:cubicBezTo>
                <a:cubicBezTo>
                  <a:pt x="9948" y="19272"/>
                  <a:pt x="12106" y="18814"/>
                  <a:pt x="13796" y="18112"/>
                </a:cubicBezTo>
                <a:cubicBezTo>
                  <a:pt x="17157" y="16661"/>
                  <a:pt x="19987" y="13902"/>
                  <a:pt x="21119" y="10400"/>
                </a:cubicBezTo>
                <a:cubicBezTo>
                  <a:pt x="22038" y="7676"/>
                  <a:pt x="21862" y="4740"/>
                  <a:pt x="20694" y="2123"/>
                </a:cubicBezTo>
                <a:cubicBezTo>
                  <a:pt x="20340" y="1380"/>
                  <a:pt x="19916" y="637"/>
                  <a:pt x="19421" y="0"/>
                </a:cubicBezTo>
                <a:close/>
              </a:path>
            </a:pathLst>
          </a:custGeom>
          <a:solidFill>
            <a:srgbClr val="FFD8B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p28"/>
          <p:cNvSpPr/>
          <p:nvPr/>
        </p:nvSpPr>
        <p:spPr>
          <a:xfrm>
            <a:off x="8199150" y="-158428"/>
            <a:ext cx="1009050" cy="527050"/>
          </a:xfrm>
          <a:custGeom>
            <a:avLst/>
            <a:gdLst/>
            <a:ahLst/>
            <a:cxnLst/>
            <a:rect l="l" t="t" r="r" b="b"/>
            <a:pathLst>
              <a:path w="40362" h="21082" extrusionOk="0">
                <a:moveTo>
                  <a:pt x="0" y="0"/>
                </a:moveTo>
                <a:cubicBezTo>
                  <a:pt x="602" y="1486"/>
                  <a:pt x="1274" y="2901"/>
                  <a:pt x="2052" y="4280"/>
                </a:cubicBezTo>
                <a:lnTo>
                  <a:pt x="16874" y="4280"/>
                </a:lnTo>
                <a:cubicBezTo>
                  <a:pt x="17510" y="8631"/>
                  <a:pt x="16378" y="12876"/>
                  <a:pt x="13549" y="16024"/>
                </a:cubicBezTo>
                <a:cubicBezTo>
                  <a:pt x="16838" y="18005"/>
                  <a:pt x="20446" y="19350"/>
                  <a:pt x="24161" y="20057"/>
                </a:cubicBezTo>
                <a:cubicBezTo>
                  <a:pt x="28167" y="20832"/>
                  <a:pt x="32294" y="21082"/>
                  <a:pt x="36390" y="21082"/>
                </a:cubicBezTo>
                <a:cubicBezTo>
                  <a:pt x="37719" y="21082"/>
                  <a:pt x="39045" y="21055"/>
                  <a:pt x="40362" y="21012"/>
                </a:cubicBezTo>
                <a:lnTo>
                  <a:pt x="40362" y="0"/>
                </a:lnTo>
                <a:close/>
              </a:path>
            </a:pathLst>
          </a:custGeom>
          <a:solidFill>
            <a:srgbClr val="CAD5D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p28"/>
          <p:cNvSpPr/>
          <p:nvPr/>
        </p:nvSpPr>
        <p:spPr>
          <a:xfrm>
            <a:off x="7044200" y="-51428"/>
            <a:ext cx="1493675" cy="754900"/>
          </a:xfrm>
          <a:custGeom>
            <a:avLst/>
            <a:gdLst/>
            <a:ahLst/>
            <a:cxnLst/>
            <a:rect l="l" t="t" r="r" b="b"/>
            <a:pathLst>
              <a:path w="59747" h="30196" extrusionOk="0">
                <a:moveTo>
                  <a:pt x="0" y="0"/>
                </a:moveTo>
                <a:lnTo>
                  <a:pt x="0" y="30139"/>
                </a:lnTo>
                <a:cubicBezTo>
                  <a:pt x="0" y="30178"/>
                  <a:pt x="76" y="30196"/>
                  <a:pt x="215" y="30196"/>
                </a:cubicBezTo>
                <a:cubicBezTo>
                  <a:pt x="1725" y="30196"/>
                  <a:pt x="10684" y="28099"/>
                  <a:pt x="11461" y="27839"/>
                </a:cubicBezTo>
                <a:cubicBezTo>
                  <a:pt x="15671" y="26495"/>
                  <a:pt x="19986" y="24762"/>
                  <a:pt x="23701" y="22286"/>
                </a:cubicBezTo>
                <a:cubicBezTo>
                  <a:pt x="28511" y="19138"/>
                  <a:pt x="33428" y="18076"/>
                  <a:pt x="39124" y="17829"/>
                </a:cubicBezTo>
                <a:cubicBezTo>
                  <a:pt x="45208" y="17546"/>
                  <a:pt x="51964" y="17546"/>
                  <a:pt x="57200" y="14008"/>
                </a:cubicBezTo>
                <a:cubicBezTo>
                  <a:pt x="58155" y="13372"/>
                  <a:pt x="59004" y="12593"/>
                  <a:pt x="59747" y="11744"/>
                </a:cubicBezTo>
                <a:cubicBezTo>
                  <a:pt x="54971" y="8879"/>
                  <a:pt x="51009" y="4847"/>
                  <a:pt x="48250" y="0"/>
                </a:cubicBezTo>
                <a:close/>
              </a:path>
            </a:pathLst>
          </a:custGeom>
          <a:solidFill>
            <a:srgbClr val="FFD8B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p28"/>
          <p:cNvSpPr/>
          <p:nvPr/>
        </p:nvSpPr>
        <p:spPr>
          <a:xfrm>
            <a:off x="8251325" y="-51428"/>
            <a:ext cx="385600" cy="293625"/>
          </a:xfrm>
          <a:custGeom>
            <a:avLst/>
            <a:gdLst/>
            <a:ahLst/>
            <a:cxnLst/>
            <a:rect l="l" t="t" r="r" b="b"/>
            <a:pathLst>
              <a:path w="15424" h="11745" extrusionOk="0">
                <a:moveTo>
                  <a:pt x="0" y="0"/>
                </a:moveTo>
                <a:cubicBezTo>
                  <a:pt x="2724" y="4847"/>
                  <a:pt x="6686" y="8879"/>
                  <a:pt x="11497" y="11744"/>
                </a:cubicBezTo>
                <a:cubicBezTo>
                  <a:pt x="14291" y="8596"/>
                  <a:pt x="15423" y="4351"/>
                  <a:pt x="14787" y="0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p28"/>
          <p:cNvSpPr/>
          <p:nvPr/>
        </p:nvSpPr>
        <p:spPr>
          <a:xfrm rot="-6359726">
            <a:off x="6196703" y="-628312"/>
            <a:ext cx="1197772" cy="1829997"/>
          </a:xfrm>
          <a:custGeom>
            <a:avLst/>
            <a:gdLst/>
            <a:ahLst/>
            <a:cxnLst/>
            <a:rect l="l" t="t" r="r" b="b"/>
            <a:pathLst>
              <a:path w="40080" h="64318" extrusionOk="0">
                <a:moveTo>
                  <a:pt x="38384" y="1"/>
                </a:moveTo>
                <a:cubicBezTo>
                  <a:pt x="35907" y="1"/>
                  <a:pt x="31554" y="296"/>
                  <a:pt x="31201" y="321"/>
                </a:cubicBezTo>
                <a:cubicBezTo>
                  <a:pt x="24833" y="1064"/>
                  <a:pt x="18537" y="3187"/>
                  <a:pt x="13337" y="7042"/>
                </a:cubicBezTo>
                <a:cubicBezTo>
                  <a:pt x="10648" y="9059"/>
                  <a:pt x="8278" y="11499"/>
                  <a:pt x="6368" y="14294"/>
                </a:cubicBezTo>
                <a:cubicBezTo>
                  <a:pt x="8597" y="15284"/>
                  <a:pt x="10578" y="16735"/>
                  <a:pt x="12205" y="18574"/>
                </a:cubicBezTo>
                <a:cubicBezTo>
                  <a:pt x="15884" y="22854"/>
                  <a:pt x="11922" y="29682"/>
                  <a:pt x="8385" y="32653"/>
                </a:cubicBezTo>
                <a:cubicBezTo>
                  <a:pt x="5944" y="34705"/>
                  <a:pt x="3078" y="36226"/>
                  <a:pt x="1" y="37110"/>
                </a:cubicBezTo>
                <a:cubicBezTo>
                  <a:pt x="107" y="41709"/>
                  <a:pt x="1239" y="46272"/>
                  <a:pt x="3220" y="50411"/>
                </a:cubicBezTo>
                <a:cubicBezTo>
                  <a:pt x="11285" y="52321"/>
                  <a:pt x="18714" y="56283"/>
                  <a:pt x="24020" y="63004"/>
                </a:cubicBezTo>
                <a:cubicBezTo>
                  <a:pt x="24338" y="63428"/>
                  <a:pt x="24657" y="63853"/>
                  <a:pt x="24939" y="64277"/>
                </a:cubicBezTo>
                <a:cubicBezTo>
                  <a:pt x="25522" y="64305"/>
                  <a:pt x="26105" y="64318"/>
                  <a:pt x="26686" y="64318"/>
                </a:cubicBezTo>
                <a:cubicBezTo>
                  <a:pt x="28331" y="64318"/>
                  <a:pt x="29970" y="64212"/>
                  <a:pt x="31590" y="64029"/>
                </a:cubicBezTo>
                <a:cubicBezTo>
                  <a:pt x="32439" y="63923"/>
                  <a:pt x="40080" y="62862"/>
                  <a:pt x="40080" y="62261"/>
                </a:cubicBezTo>
                <a:lnTo>
                  <a:pt x="40080" y="180"/>
                </a:lnTo>
                <a:cubicBezTo>
                  <a:pt x="40069" y="48"/>
                  <a:pt x="39378" y="1"/>
                  <a:pt x="38384" y="1"/>
                </a:cubicBezTo>
                <a:close/>
              </a:path>
            </a:pathLst>
          </a:custGeom>
          <a:solidFill>
            <a:srgbClr val="FFA8A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p28"/>
          <p:cNvSpPr/>
          <p:nvPr/>
        </p:nvSpPr>
        <p:spPr>
          <a:xfrm rot="-6359726">
            <a:off x="6479876" y="369269"/>
            <a:ext cx="482067" cy="650193"/>
          </a:xfrm>
          <a:custGeom>
            <a:avLst/>
            <a:gdLst/>
            <a:ahLst/>
            <a:cxnLst/>
            <a:rect l="l" t="t" r="r" b="b"/>
            <a:pathLst>
              <a:path w="16131" h="22852" extrusionOk="0">
                <a:moveTo>
                  <a:pt x="6615" y="1"/>
                </a:moveTo>
                <a:cubicBezTo>
                  <a:pt x="5483" y="1628"/>
                  <a:pt x="4528" y="3361"/>
                  <a:pt x="3715" y="5165"/>
                </a:cubicBezTo>
                <a:cubicBezTo>
                  <a:pt x="1203" y="10719"/>
                  <a:pt x="0" y="16768"/>
                  <a:pt x="213" y="22852"/>
                </a:cubicBezTo>
                <a:cubicBezTo>
                  <a:pt x="3325" y="21968"/>
                  <a:pt x="6155" y="20447"/>
                  <a:pt x="8632" y="18395"/>
                </a:cubicBezTo>
                <a:cubicBezTo>
                  <a:pt x="12169" y="15424"/>
                  <a:pt x="16131" y="8596"/>
                  <a:pt x="12452" y="4316"/>
                </a:cubicBezTo>
                <a:cubicBezTo>
                  <a:pt x="10825" y="2477"/>
                  <a:pt x="8844" y="1026"/>
                  <a:pt x="6615" y="1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ullet list">
  <p:cSld name="CUSTOM_2_2_2"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31"/>
          <p:cNvSpPr txBox="1">
            <a:spLocks noGrp="1"/>
          </p:cNvSpPr>
          <p:nvPr>
            <p:ph type="title"/>
          </p:nvPr>
        </p:nvSpPr>
        <p:spPr>
          <a:xfrm>
            <a:off x="716250" y="540875"/>
            <a:ext cx="3738000" cy="11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52" name="Google Shape;352;p31"/>
          <p:cNvSpPr txBox="1">
            <a:spLocks noGrp="1"/>
          </p:cNvSpPr>
          <p:nvPr>
            <p:ph type="subTitle" idx="1"/>
          </p:nvPr>
        </p:nvSpPr>
        <p:spPr>
          <a:xfrm>
            <a:off x="5148200" y="1371600"/>
            <a:ext cx="3279600" cy="308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53" name="Google Shape;353;p31"/>
          <p:cNvSpPr/>
          <p:nvPr/>
        </p:nvSpPr>
        <p:spPr>
          <a:xfrm rot="10800000" flipH="1">
            <a:off x="7602801" y="4488000"/>
            <a:ext cx="549200" cy="742875"/>
          </a:xfrm>
          <a:custGeom>
            <a:avLst/>
            <a:gdLst/>
            <a:ahLst/>
            <a:cxnLst/>
            <a:rect l="l" t="t" r="r" b="b"/>
            <a:pathLst>
              <a:path w="21968" h="29715" extrusionOk="0">
                <a:moveTo>
                  <a:pt x="1" y="0"/>
                </a:moveTo>
                <a:cubicBezTo>
                  <a:pt x="2689" y="3573"/>
                  <a:pt x="4528" y="8278"/>
                  <a:pt x="4352" y="12841"/>
                </a:cubicBezTo>
                <a:cubicBezTo>
                  <a:pt x="4104" y="18607"/>
                  <a:pt x="1203" y="23983"/>
                  <a:pt x="531" y="29714"/>
                </a:cubicBezTo>
                <a:cubicBezTo>
                  <a:pt x="4245" y="26354"/>
                  <a:pt x="9021" y="24443"/>
                  <a:pt x="13124" y="21613"/>
                </a:cubicBezTo>
                <a:cubicBezTo>
                  <a:pt x="16308" y="19385"/>
                  <a:pt x="18713" y="16237"/>
                  <a:pt x="20093" y="12593"/>
                </a:cubicBezTo>
                <a:cubicBezTo>
                  <a:pt x="20517" y="11355"/>
                  <a:pt x="21968" y="318"/>
                  <a:pt x="19881" y="318"/>
                </a:cubicBezTo>
                <a:cubicBezTo>
                  <a:pt x="19881" y="318"/>
                  <a:pt x="9905" y="0"/>
                  <a:pt x="1" y="0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4" name="Google Shape;354;p31"/>
          <p:cNvGrpSpPr/>
          <p:nvPr/>
        </p:nvGrpSpPr>
        <p:grpSpPr>
          <a:xfrm rot="-5400000" flipH="1">
            <a:off x="5372413" y="-356913"/>
            <a:ext cx="884350" cy="898525"/>
            <a:chOff x="2714650" y="3639413"/>
            <a:chExt cx="884350" cy="898525"/>
          </a:xfrm>
        </p:grpSpPr>
        <p:sp>
          <p:nvSpPr>
            <p:cNvPr id="355" name="Google Shape;355;p31"/>
            <p:cNvSpPr/>
            <p:nvPr/>
          </p:nvSpPr>
          <p:spPr>
            <a:xfrm>
              <a:off x="2714650" y="3639413"/>
              <a:ext cx="884350" cy="898525"/>
            </a:xfrm>
            <a:custGeom>
              <a:avLst/>
              <a:gdLst/>
              <a:ahLst/>
              <a:cxnLst/>
              <a:rect l="l" t="t" r="r" b="b"/>
              <a:pathLst>
                <a:path w="35374" h="35941" extrusionOk="0">
                  <a:moveTo>
                    <a:pt x="0" y="0"/>
                  </a:moveTo>
                  <a:lnTo>
                    <a:pt x="0" y="35940"/>
                  </a:lnTo>
                  <a:lnTo>
                    <a:pt x="35374" y="35940"/>
                  </a:lnTo>
                  <a:cubicBezTo>
                    <a:pt x="35162" y="32898"/>
                    <a:pt x="34490" y="29856"/>
                    <a:pt x="33393" y="26991"/>
                  </a:cubicBezTo>
                  <a:lnTo>
                    <a:pt x="13018" y="26991"/>
                  </a:lnTo>
                  <a:cubicBezTo>
                    <a:pt x="12558" y="26991"/>
                    <a:pt x="13654" y="22109"/>
                    <a:pt x="13831" y="21614"/>
                  </a:cubicBezTo>
                  <a:cubicBezTo>
                    <a:pt x="14468" y="19810"/>
                    <a:pt x="15635" y="18218"/>
                    <a:pt x="17156" y="17015"/>
                  </a:cubicBezTo>
                  <a:cubicBezTo>
                    <a:pt x="18733" y="15867"/>
                    <a:pt x="20331" y="15543"/>
                    <a:pt x="21991" y="15543"/>
                  </a:cubicBezTo>
                  <a:cubicBezTo>
                    <a:pt x="23349" y="15543"/>
                    <a:pt x="24748" y="15759"/>
                    <a:pt x="26212" y="15919"/>
                  </a:cubicBezTo>
                  <a:cubicBezTo>
                    <a:pt x="26530" y="15954"/>
                    <a:pt x="26884" y="15989"/>
                    <a:pt x="27238" y="16025"/>
                  </a:cubicBezTo>
                  <a:cubicBezTo>
                    <a:pt x="25823" y="14150"/>
                    <a:pt x="24267" y="12417"/>
                    <a:pt x="22569" y="10825"/>
                  </a:cubicBezTo>
                  <a:cubicBezTo>
                    <a:pt x="21330" y="9693"/>
                    <a:pt x="19986" y="8667"/>
                    <a:pt x="18571" y="7712"/>
                  </a:cubicBezTo>
                  <a:cubicBezTo>
                    <a:pt x="16697" y="9127"/>
                    <a:pt x="14786" y="10436"/>
                    <a:pt x="12911" y="11603"/>
                  </a:cubicBezTo>
                  <a:cubicBezTo>
                    <a:pt x="12525" y="11861"/>
                    <a:pt x="5555" y="15351"/>
                    <a:pt x="4324" y="15351"/>
                  </a:cubicBezTo>
                  <a:cubicBezTo>
                    <a:pt x="4204" y="15351"/>
                    <a:pt x="4139" y="15318"/>
                    <a:pt x="4139" y="15246"/>
                  </a:cubicBezTo>
                  <a:lnTo>
                    <a:pt x="4139" y="1168"/>
                  </a:lnTo>
                  <a:cubicBezTo>
                    <a:pt x="2759" y="708"/>
                    <a:pt x="1380" y="354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31"/>
            <p:cNvSpPr/>
            <p:nvPr/>
          </p:nvSpPr>
          <p:spPr>
            <a:xfrm>
              <a:off x="2806962" y="3664525"/>
              <a:ext cx="374100" cy="365975"/>
            </a:xfrm>
            <a:custGeom>
              <a:avLst/>
              <a:gdLst/>
              <a:ahLst/>
              <a:cxnLst/>
              <a:rect l="l" t="t" r="r" b="b"/>
              <a:pathLst>
                <a:path w="14964" h="14639" extrusionOk="0">
                  <a:moveTo>
                    <a:pt x="1" y="0"/>
                  </a:moveTo>
                  <a:lnTo>
                    <a:pt x="1" y="14539"/>
                  </a:lnTo>
                  <a:cubicBezTo>
                    <a:pt x="1" y="14607"/>
                    <a:pt x="63" y="14639"/>
                    <a:pt x="178" y="14639"/>
                  </a:cubicBezTo>
                  <a:cubicBezTo>
                    <a:pt x="1427" y="14639"/>
                    <a:pt x="8883" y="10907"/>
                    <a:pt x="9304" y="10648"/>
                  </a:cubicBezTo>
                  <a:cubicBezTo>
                    <a:pt x="11179" y="9481"/>
                    <a:pt x="13054" y="8172"/>
                    <a:pt x="14964" y="6757"/>
                  </a:cubicBezTo>
                  <a:cubicBezTo>
                    <a:pt x="10577" y="3785"/>
                    <a:pt x="5094" y="1557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31"/>
            <p:cNvSpPr/>
            <p:nvPr/>
          </p:nvSpPr>
          <p:spPr>
            <a:xfrm>
              <a:off x="3022387" y="4028263"/>
              <a:ext cx="520900" cy="285925"/>
            </a:xfrm>
            <a:custGeom>
              <a:avLst/>
              <a:gdLst/>
              <a:ahLst/>
              <a:cxnLst/>
              <a:rect l="l" t="t" r="r" b="b"/>
              <a:pathLst>
                <a:path w="20836" h="11437" extrusionOk="0">
                  <a:moveTo>
                    <a:pt x="9485" y="1"/>
                  </a:moveTo>
                  <a:cubicBezTo>
                    <a:pt x="7802" y="1"/>
                    <a:pt x="6190" y="322"/>
                    <a:pt x="4599" y="1461"/>
                  </a:cubicBezTo>
                  <a:cubicBezTo>
                    <a:pt x="3078" y="2664"/>
                    <a:pt x="1911" y="4256"/>
                    <a:pt x="1274" y="6060"/>
                  </a:cubicBezTo>
                  <a:cubicBezTo>
                    <a:pt x="1097" y="6555"/>
                    <a:pt x="1" y="11437"/>
                    <a:pt x="461" y="11437"/>
                  </a:cubicBezTo>
                  <a:lnTo>
                    <a:pt x="20836" y="11437"/>
                  </a:lnTo>
                  <a:cubicBezTo>
                    <a:pt x="19315" y="7510"/>
                    <a:pt x="17263" y="3831"/>
                    <a:pt x="14716" y="471"/>
                  </a:cubicBezTo>
                  <a:cubicBezTo>
                    <a:pt x="14363" y="435"/>
                    <a:pt x="14009" y="400"/>
                    <a:pt x="13690" y="365"/>
                  </a:cubicBezTo>
                  <a:cubicBezTo>
                    <a:pt x="12227" y="207"/>
                    <a:pt x="10833" y="1"/>
                    <a:pt x="9485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8" name="Google Shape;358;p31"/>
          <p:cNvGrpSpPr/>
          <p:nvPr/>
        </p:nvGrpSpPr>
        <p:grpSpPr>
          <a:xfrm flipH="1">
            <a:off x="6260144" y="-165852"/>
            <a:ext cx="2883746" cy="1151043"/>
            <a:chOff x="5113525" y="1300068"/>
            <a:chExt cx="2164000" cy="863757"/>
          </a:xfrm>
        </p:grpSpPr>
        <p:sp>
          <p:nvSpPr>
            <p:cNvPr id="359" name="Google Shape;359;p31"/>
            <p:cNvSpPr/>
            <p:nvPr/>
          </p:nvSpPr>
          <p:spPr>
            <a:xfrm>
              <a:off x="6268475" y="1300068"/>
              <a:ext cx="1009050" cy="527050"/>
            </a:xfrm>
            <a:custGeom>
              <a:avLst/>
              <a:gdLst/>
              <a:ahLst/>
              <a:cxnLst/>
              <a:rect l="l" t="t" r="r" b="b"/>
              <a:pathLst>
                <a:path w="40362" h="21082" extrusionOk="0">
                  <a:moveTo>
                    <a:pt x="0" y="0"/>
                  </a:moveTo>
                  <a:cubicBezTo>
                    <a:pt x="602" y="1486"/>
                    <a:pt x="1274" y="2901"/>
                    <a:pt x="2052" y="4280"/>
                  </a:cubicBezTo>
                  <a:lnTo>
                    <a:pt x="16874" y="4280"/>
                  </a:lnTo>
                  <a:cubicBezTo>
                    <a:pt x="17510" y="8631"/>
                    <a:pt x="16378" y="12876"/>
                    <a:pt x="13549" y="16024"/>
                  </a:cubicBezTo>
                  <a:cubicBezTo>
                    <a:pt x="16838" y="18005"/>
                    <a:pt x="20446" y="19350"/>
                    <a:pt x="24161" y="20057"/>
                  </a:cubicBezTo>
                  <a:cubicBezTo>
                    <a:pt x="28167" y="20832"/>
                    <a:pt x="32294" y="21082"/>
                    <a:pt x="36390" y="21082"/>
                  </a:cubicBezTo>
                  <a:cubicBezTo>
                    <a:pt x="37719" y="21082"/>
                    <a:pt x="39045" y="21055"/>
                    <a:pt x="40362" y="21012"/>
                  </a:cubicBezTo>
                  <a:lnTo>
                    <a:pt x="40362" y="0"/>
                  </a:lnTo>
                  <a:close/>
                </a:path>
              </a:pathLst>
            </a:custGeom>
            <a:solidFill>
              <a:srgbClr val="CAD5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31"/>
            <p:cNvSpPr/>
            <p:nvPr/>
          </p:nvSpPr>
          <p:spPr>
            <a:xfrm>
              <a:off x="5113525" y="1408925"/>
              <a:ext cx="1493675" cy="754900"/>
            </a:xfrm>
            <a:custGeom>
              <a:avLst/>
              <a:gdLst/>
              <a:ahLst/>
              <a:cxnLst/>
              <a:rect l="l" t="t" r="r" b="b"/>
              <a:pathLst>
                <a:path w="59747" h="30196" extrusionOk="0">
                  <a:moveTo>
                    <a:pt x="0" y="0"/>
                  </a:moveTo>
                  <a:lnTo>
                    <a:pt x="0" y="30139"/>
                  </a:lnTo>
                  <a:cubicBezTo>
                    <a:pt x="0" y="30178"/>
                    <a:pt x="76" y="30196"/>
                    <a:pt x="215" y="30196"/>
                  </a:cubicBezTo>
                  <a:cubicBezTo>
                    <a:pt x="1725" y="30196"/>
                    <a:pt x="10684" y="28099"/>
                    <a:pt x="11461" y="27839"/>
                  </a:cubicBezTo>
                  <a:cubicBezTo>
                    <a:pt x="15671" y="26495"/>
                    <a:pt x="19986" y="24762"/>
                    <a:pt x="23701" y="22286"/>
                  </a:cubicBezTo>
                  <a:cubicBezTo>
                    <a:pt x="28511" y="19138"/>
                    <a:pt x="33428" y="18076"/>
                    <a:pt x="39124" y="17829"/>
                  </a:cubicBezTo>
                  <a:cubicBezTo>
                    <a:pt x="45208" y="17546"/>
                    <a:pt x="51964" y="17546"/>
                    <a:pt x="57200" y="14008"/>
                  </a:cubicBezTo>
                  <a:cubicBezTo>
                    <a:pt x="58155" y="13372"/>
                    <a:pt x="59004" y="12593"/>
                    <a:pt x="59747" y="11744"/>
                  </a:cubicBezTo>
                  <a:cubicBezTo>
                    <a:pt x="54971" y="8879"/>
                    <a:pt x="51009" y="4847"/>
                    <a:pt x="48250" y="0"/>
                  </a:cubicBezTo>
                  <a:close/>
                </a:path>
              </a:pathLst>
            </a:custGeom>
            <a:solidFill>
              <a:srgbClr val="FFA8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31"/>
            <p:cNvSpPr/>
            <p:nvPr/>
          </p:nvSpPr>
          <p:spPr>
            <a:xfrm>
              <a:off x="6320650" y="1408925"/>
              <a:ext cx="385600" cy="293625"/>
            </a:xfrm>
            <a:custGeom>
              <a:avLst/>
              <a:gdLst/>
              <a:ahLst/>
              <a:cxnLst/>
              <a:rect l="l" t="t" r="r" b="b"/>
              <a:pathLst>
                <a:path w="15424" h="11745" extrusionOk="0">
                  <a:moveTo>
                    <a:pt x="0" y="0"/>
                  </a:moveTo>
                  <a:cubicBezTo>
                    <a:pt x="2724" y="4847"/>
                    <a:pt x="6686" y="8879"/>
                    <a:pt x="11497" y="11744"/>
                  </a:cubicBezTo>
                  <a:cubicBezTo>
                    <a:pt x="14291" y="8596"/>
                    <a:pt x="15423" y="4351"/>
                    <a:pt x="14787" y="0"/>
                  </a:cubicBezTo>
                  <a:close/>
                </a:path>
              </a:pathLst>
            </a:custGeom>
            <a:solidFill>
              <a:srgbClr val="FEF4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2" name="Google Shape;362;p31"/>
          <p:cNvGrpSpPr/>
          <p:nvPr/>
        </p:nvGrpSpPr>
        <p:grpSpPr>
          <a:xfrm>
            <a:off x="7" y="3016426"/>
            <a:ext cx="973739" cy="2127079"/>
            <a:chOff x="2810675" y="1400175"/>
            <a:chExt cx="1201850" cy="2625375"/>
          </a:xfrm>
        </p:grpSpPr>
        <p:sp>
          <p:nvSpPr>
            <p:cNvPr id="363" name="Google Shape;363;p31"/>
            <p:cNvSpPr/>
            <p:nvPr/>
          </p:nvSpPr>
          <p:spPr>
            <a:xfrm>
              <a:off x="2811550" y="1400175"/>
              <a:ext cx="1200975" cy="2428325"/>
            </a:xfrm>
            <a:custGeom>
              <a:avLst/>
              <a:gdLst/>
              <a:ahLst/>
              <a:cxnLst/>
              <a:rect l="l" t="t" r="r" b="b"/>
              <a:pathLst>
                <a:path w="48039" h="97133" extrusionOk="0">
                  <a:moveTo>
                    <a:pt x="429" y="0"/>
                  </a:moveTo>
                  <a:cubicBezTo>
                    <a:pt x="160" y="0"/>
                    <a:pt x="1" y="52"/>
                    <a:pt x="1" y="173"/>
                  </a:cubicBezTo>
                  <a:cubicBezTo>
                    <a:pt x="1" y="633"/>
                    <a:pt x="72" y="62077"/>
                    <a:pt x="72" y="90447"/>
                  </a:cubicBezTo>
                  <a:cubicBezTo>
                    <a:pt x="5166" y="92004"/>
                    <a:pt x="10578" y="94161"/>
                    <a:pt x="14929" y="97133"/>
                  </a:cubicBezTo>
                  <a:cubicBezTo>
                    <a:pt x="32085" y="84115"/>
                    <a:pt x="48039" y="60875"/>
                    <a:pt x="31413" y="41278"/>
                  </a:cubicBezTo>
                  <a:cubicBezTo>
                    <a:pt x="28052" y="37281"/>
                    <a:pt x="24055" y="33885"/>
                    <a:pt x="21119" y="29604"/>
                  </a:cubicBezTo>
                  <a:cubicBezTo>
                    <a:pt x="18218" y="25324"/>
                    <a:pt x="17263" y="20372"/>
                    <a:pt x="16450" y="15384"/>
                  </a:cubicBezTo>
                  <a:cubicBezTo>
                    <a:pt x="15919" y="12201"/>
                    <a:pt x="15282" y="8982"/>
                    <a:pt x="13584" y="6258"/>
                  </a:cubicBezTo>
                  <a:cubicBezTo>
                    <a:pt x="11851" y="3463"/>
                    <a:pt x="9623" y="2367"/>
                    <a:pt x="6616" y="1482"/>
                  </a:cubicBezTo>
                  <a:cubicBezTo>
                    <a:pt x="6024" y="1334"/>
                    <a:pt x="1800" y="0"/>
                    <a:pt x="429" y="0"/>
                  </a:cubicBezTo>
                  <a:close/>
                </a:path>
              </a:pathLst>
            </a:custGeom>
            <a:solidFill>
              <a:srgbClr val="FFD8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1"/>
            <p:cNvSpPr/>
            <p:nvPr/>
          </p:nvSpPr>
          <p:spPr>
            <a:xfrm>
              <a:off x="2810675" y="3659575"/>
              <a:ext cx="374100" cy="365975"/>
            </a:xfrm>
            <a:custGeom>
              <a:avLst/>
              <a:gdLst/>
              <a:ahLst/>
              <a:cxnLst/>
              <a:rect l="l" t="t" r="r" b="b"/>
              <a:pathLst>
                <a:path w="14964" h="14639" extrusionOk="0">
                  <a:moveTo>
                    <a:pt x="1" y="0"/>
                  </a:moveTo>
                  <a:lnTo>
                    <a:pt x="1" y="14539"/>
                  </a:lnTo>
                  <a:cubicBezTo>
                    <a:pt x="1" y="14607"/>
                    <a:pt x="63" y="14639"/>
                    <a:pt x="178" y="14639"/>
                  </a:cubicBezTo>
                  <a:cubicBezTo>
                    <a:pt x="1427" y="14639"/>
                    <a:pt x="8883" y="10907"/>
                    <a:pt x="9304" y="10648"/>
                  </a:cubicBezTo>
                  <a:cubicBezTo>
                    <a:pt x="11179" y="9481"/>
                    <a:pt x="13054" y="8172"/>
                    <a:pt x="14964" y="6757"/>
                  </a:cubicBezTo>
                  <a:cubicBezTo>
                    <a:pt x="10577" y="3785"/>
                    <a:pt x="5094" y="1557"/>
                    <a:pt x="1" y="0"/>
                  </a:cubicBezTo>
                  <a:close/>
                </a:path>
              </a:pathLst>
            </a:custGeom>
            <a:solidFill>
              <a:srgbClr val="FEF4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5" name="Google Shape;365;p31"/>
          <p:cNvSpPr/>
          <p:nvPr/>
        </p:nvSpPr>
        <p:spPr>
          <a:xfrm rot="10800000" flipH="1">
            <a:off x="7516651" y="4130000"/>
            <a:ext cx="1642200" cy="1192850"/>
          </a:xfrm>
          <a:custGeom>
            <a:avLst/>
            <a:gdLst/>
            <a:ahLst/>
            <a:cxnLst/>
            <a:rect l="l" t="t" r="r" b="b"/>
            <a:pathLst>
              <a:path w="65688" h="47714" extrusionOk="0">
                <a:moveTo>
                  <a:pt x="65300" y="0"/>
                </a:moveTo>
                <a:lnTo>
                  <a:pt x="0" y="36"/>
                </a:lnTo>
                <a:lnTo>
                  <a:pt x="0" y="36"/>
                </a:lnTo>
                <a:cubicBezTo>
                  <a:pt x="531" y="36"/>
                  <a:pt x="1663" y="1486"/>
                  <a:pt x="1981" y="1804"/>
                </a:cubicBezTo>
                <a:cubicBezTo>
                  <a:pt x="2653" y="2476"/>
                  <a:pt x="3290" y="3219"/>
                  <a:pt x="3891" y="3997"/>
                </a:cubicBezTo>
                <a:lnTo>
                  <a:pt x="23524" y="3997"/>
                </a:lnTo>
                <a:cubicBezTo>
                  <a:pt x="25611" y="3997"/>
                  <a:pt x="24160" y="14999"/>
                  <a:pt x="23736" y="16272"/>
                </a:cubicBezTo>
                <a:cubicBezTo>
                  <a:pt x="22356" y="19916"/>
                  <a:pt x="19951" y="23064"/>
                  <a:pt x="16767" y="25292"/>
                </a:cubicBezTo>
                <a:cubicBezTo>
                  <a:pt x="12664" y="28122"/>
                  <a:pt x="7888" y="30033"/>
                  <a:pt x="4139" y="33393"/>
                </a:cubicBezTo>
                <a:cubicBezTo>
                  <a:pt x="4139" y="33570"/>
                  <a:pt x="4103" y="33782"/>
                  <a:pt x="4068" y="33959"/>
                </a:cubicBezTo>
                <a:cubicBezTo>
                  <a:pt x="3431" y="41175"/>
                  <a:pt x="7464" y="47260"/>
                  <a:pt x="14999" y="47684"/>
                </a:cubicBezTo>
                <a:cubicBezTo>
                  <a:pt x="15353" y="47704"/>
                  <a:pt x="15707" y="47714"/>
                  <a:pt x="16062" y="47714"/>
                </a:cubicBezTo>
                <a:cubicBezTo>
                  <a:pt x="19467" y="47714"/>
                  <a:pt x="22903" y="46828"/>
                  <a:pt x="26106" y="45738"/>
                </a:cubicBezTo>
                <a:cubicBezTo>
                  <a:pt x="31341" y="43934"/>
                  <a:pt x="36435" y="41670"/>
                  <a:pt x="41281" y="38982"/>
                </a:cubicBezTo>
                <a:cubicBezTo>
                  <a:pt x="44996" y="36930"/>
                  <a:pt x="48639" y="34454"/>
                  <a:pt x="52601" y="32792"/>
                </a:cubicBezTo>
                <a:cubicBezTo>
                  <a:pt x="55323" y="31693"/>
                  <a:pt x="58722" y="30806"/>
                  <a:pt x="61897" y="30806"/>
                </a:cubicBezTo>
                <a:cubicBezTo>
                  <a:pt x="63013" y="30806"/>
                  <a:pt x="64102" y="30916"/>
                  <a:pt x="65123" y="31164"/>
                </a:cubicBezTo>
                <a:cubicBezTo>
                  <a:pt x="65125" y="31165"/>
                  <a:pt x="65126" y="31165"/>
                  <a:pt x="65127" y="31165"/>
                </a:cubicBezTo>
                <a:cubicBezTo>
                  <a:pt x="65688" y="31165"/>
                  <a:pt x="65300" y="0"/>
                  <a:pt x="65300" y="0"/>
                </a:cubicBezTo>
                <a:close/>
              </a:path>
            </a:pathLst>
          </a:custGeom>
          <a:solidFill>
            <a:srgbClr val="CAD5D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4"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39"/>
          <p:cNvSpPr/>
          <p:nvPr/>
        </p:nvSpPr>
        <p:spPr>
          <a:xfrm rot="10800000" flipH="1">
            <a:off x="7517437" y="4250066"/>
            <a:ext cx="503166" cy="909647"/>
          </a:xfrm>
          <a:custGeom>
            <a:avLst/>
            <a:gdLst/>
            <a:ahLst/>
            <a:cxnLst/>
            <a:rect l="l" t="t" r="r" b="b"/>
            <a:pathLst>
              <a:path w="25152" h="45471" extrusionOk="0">
                <a:moveTo>
                  <a:pt x="1" y="0"/>
                </a:moveTo>
                <a:lnTo>
                  <a:pt x="1" y="40574"/>
                </a:lnTo>
                <a:cubicBezTo>
                  <a:pt x="1" y="41777"/>
                  <a:pt x="2795" y="44005"/>
                  <a:pt x="3644" y="44571"/>
                </a:cubicBezTo>
                <a:cubicBezTo>
                  <a:pt x="4616" y="45195"/>
                  <a:pt x="5603" y="45471"/>
                  <a:pt x="6563" y="45471"/>
                </a:cubicBezTo>
                <a:cubicBezTo>
                  <a:pt x="8818" y="45471"/>
                  <a:pt x="10921" y="43946"/>
                  <a:pt x="12311" y="41812"/>
                </a:cubicBezTo>
                <a:cubicBezTo>
                  <a:pt x="14716" y="38027"/>
                  <a:pt x="16980" y="33641"/>
                  <a:pt x="20199" y="30316"/>
                </a:cubicBezTo>
                <a:cubicBezTo>
                  <a:pt x="20482" y="29997"/>
                  <a:pt x="20800" y="29679"/>
                  <a:pt x="21154" y="29396"/>
                </a:cubicBezTo>
                <a:cubicBezTo>
                  <a:pt x="21826" y="23665"/>
                  <a:pt x="24727" y="18289"/>
                  <a:pt x="24939" y="12487"/>
                </a:cubicBezTo>
                <a:cubicBezTo>
                  <a:pt x="25151" y="7960"/>
                  <a:pt x="23560" y="3573"/>
                  <a:pt x="20871" y="0"/>
                </a:cubicBezTo>
                <a:close/>
              </a:path>
            </a:pathLst>
          </a:custGeom>
          <a:solidFill>
            <a:srgbClr val="FFA8A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p39"/>
          <p:cNvSpPr/>
          <p:nvPr/>
        </p:nvSpPr>
        <p:spPr>
          <a:xfrm rot="10800000" flipH="1">
            <a:off x="7929992" y="4571627"/>
            <a:ext cx="439470" cy="594449"/>
          </a:xfrm>
          <a:custGeom>
            <a:avLst/>
            <a:gdLst/>
            <a:ahLst/>
            <a:cxnLst/>
            <a:rect l="l" t="t" r="r" b="b"/>
            <a:pathLst>
              <a:path w="21968" h="29715" extrusionOk="0">
                <a:moveTo>
                  <a:pt x="1" y="0"/>
                </a:moveTo>
                <a:cubicBezTo>
                  <a:pt x="2689" y="3573"/>
                  <a:pt x="4528" y="8278"/>
                  <a:pt x="4352" y="12841"/>
                </a:cubicBezTo>
                <a:cubicBezTo>
                  <a:pt x="4104" y="18607"/>
                  <a:pt x="1203" y="23983"/>
                  <a:pt x="531" y="29714"/>
                </a:cubicBezTo>
                <a:cubicBezTo>
                  <a:pt x="4245" y="26354"/>
                  <a:pt x="9021" y="24443"/>
                  <a:pt x="13124" y="21613"/>
                </a:cubicBezTo>
                <a:cubicBezTo>
                  <a:pt x="16308" y="19385"/>
                  <a:pt x="18713" y="16237"/>
                  <a:pt x="20093" y="12593"/>
                </a:cubicBezTo>
                <a:cubicBezTo>
                  <a:pt x="20517" y="11355"/>
                  <a:pt x="21968" y="318"/>
                  <a:pt x="19881" y="318"/>
                </a:cubicBezTo>
                <a:cubicBezTo>
                  <a:pt x="19881" y="318"/>
                  <a:pt x="9905" y="0"/>
                  <a:pt x="1" y="0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" name="Google Shape;453;p39"/>
          <p:cNvSpPr/>
          <p:nvPr/>
        </p:nvSpPr>
        <p:spPr>
          <a:xfrm rot="10800000" flipH="1">
            <a:off x="6962268" y="4226313"/>
            <a:ext cx="434529" cy="276729"/>
          </a:xfrm>
          <a:custGeom>
            <a:avLst/>
            <a:gdLst/>
            <a:ahLst/>
            <a:cxnLst/>
            <a:rect l="l" t="t" r="r" b="b"/>
            <a:pathLst>
              <a:path w="21721" h="13833" extrusionOk="0">
                <a:moveTo>
                  <a:pt x="1" y="1"/>
                </a:moveTo>
                <a:cubicBezTo>
                  <a:pt x="2159" y="4352"/>
                  <a:pt x="5519" y="7995"/>
                  <a:pt x="9729" y="10472"/>
                </a:cubicBezTo>
                <a:cubicBezTo>
                  <a:pt x="13125" y="12382"/>
                  <a:pt x="16945" y="13549"/>
                  <a:pt x="20872" y="13797"/>
                </a:cubicBezTo>
                <a:lnTo>
                  <a:pt x="21720" y="13832"/>
                </a:lnTo>
                <a:cubicBezTo>
                  <a:pt x="21438" y="13408"/>
                  <a:pt x="21119" y="12983"/>
                  <a:pt x="20801" y="12594"/>
                </a:cubicBezTo>
                <a:cubicBezTo>
                  <a:pt x="15495" y="5873"/>
                  <a:pt x="8066" y="1911"/>
                  <a:pt x="1" y="1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" name="Google Shape;454;p39"/>
          <p:cNvSpPr/>
          <p:nvPr/>
        </p:nvSpPr>
        <p:spPr>
          <a:xfrm rot="10800000" flipH="1">
            <a:off x="6892931" y="4769795"/>
            <a:ext cx="322701" cy="457154"/>
          </a:xfrm>
          <a:custGeom>
            <a:avLst/>
            <a:gdLst/>
            <a:ahLst/>
            <a:cxnLst/>
            <a:rect l="l" t="t" r="r" b="b"/>
            <a:pathLst>
              <a:path w="16131" h="22852" extrusionOk="0">
                <a:moveTo>
                  <a:pt x="6615" y="1"/>
                </a:moveTo>
                <a:cubicBezTo>
                  <a:pt x="5483" y="1628"/>
                  <a:pt x="4528" y="3361"/>
                  <a:pt x="3715" y="5165"/>
                </a:cubicBezTo>
                <a:cubicBezTo>
                  <a:pt x="1203" y="10719"/>
                  <a:pt x="0" y="16768"/>
                  <a:pt x="213" y="22852"/>
                </a:cubicBezTo>
                <a:cubicBezTo>
                  <a:pt x="3325" y="21968"/>
                  <a:pt x="6155" y="20447"/>
                  <a:pt x="8632" y="18395"/>
                </a:cubicBezTo>
                <a:cubicBezTo>
                  <a:pt x="12169" y="15424"/>
                  <a:pt x="16131" y="8596"/>
                  <a:pt x="12452" y="4316"/>
                </a:cubicBezTo>
                <a:cubicBezTo>
                  <a:pt x="10825" y="2477"/>
                  <a:pt x="8844" y="1026"/>
                  <a:pt x="661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" name="Google Shape;455;p39"/>
          <p:cNvSpPr/>
          <p:nvPr/>
        </p:nvSpPr>
        <p:spPr>
          <a:xfrm rot="10800000" flipH="1">
            <a:off x="7857115" y="4285154"/>
            <a:ext cx="1314088" cy="954519"/>
          </a:xfrm>
          <a:custGeom>
            <a:avLst/>
            <a:gdLst/>
            <a:ahLst/>
            <a:cxnLst/>
            <a:rect l="l" t="t" r="r" b="b"/>
            <a:pathLst>
              <a:path w="65688" h="47714" extrusionOk="0">
                <a:moveTo>
                  <a:pt x="65300" y="0"/>
                </a:moveTo>
                <a:lnTo>
                  <a:pt x="0" y="36"/>
                </a:lnTo>
                <a:lnTo>
                  <a:pt x="0" y="36"/>
                </a:lnTo>
                <a:cubicBezTo>
                  <a:pt x="531" y="36"/>
                  <a:pt x="1663" y="1486"/>
                  <a:pt x="1981" y="1804"/>
                </a:cubicBezTo>
                <a:cubicBezTo>
                  <a:pt x="2653" y="2476"/>
                  <a:pt x="3290" y="3219"/>
                  <a:pt x="3891" y="3997"/>
                </a:cubicBezTo>
                <a:lnTo>
                  <a:pt x="23524" y="3997"/>
                </a:lnTo>
                <a:cubicBezTo>
                  <a:pt x="25611" y="3997"/>
                  <a:pt x="24160" y="14999"/>
                  <a:pt x="23736" y="16272"/>
                </a:cubicBezTo>
                <a:cubicBezTo>
                  <a:pt x="22356" y="19916"/>
                  <a:pt x="19951" y="23064"/>
                  <a:pt x="16767" y="25292"/>
                </a:cubicBezTo>
                <a:cubicBezTo>
                  <a:pt x="12664" y="28122"/>
                  <a:pt x="7888" y="30033"/>
                  <a:pt x="4139" y="33393"/>
                </a:cubicBezTo>
                <a:cubicBezTo>
                  <a:pt x="4139" y="33570"/>
                  <a:pt x="4103" y="33782"/>
                  <a:pt x="4068" y="33959"/>
                </a:cubicBezTo>
                <a:cubicBezTo>
                  <a:pt x="3431" y="41175"/>
                  <a:pt x="7464" y="47260"/>
                  <a:pt x="14999" y="47684"/>
                </a:cubicBezTo>
                <a:cubicBezTo>
                  <a:pt x="15353" y="47704"/>
                  <a:pt x="15707" y="47714"/>
                  <a:pt x="16062" y="47714"/>
                </a:cubicBezTo>
                <a:cubicBezTo>
                  <a:pt x="19467" y="47714"/>
                  <a:pt x="22903" y="46828"/>
                  <a:pt x="26106" y="45738"/>
                </a:cubicBezTo>
                <a:cubicBezTo>
                  <a:pt x="31341" y="43934"/>
                  <a:pt x="36435" y="41670"/>
                  <a:pt x="41281" y="38982"/>
                </a:cubicBezTo>
                <a:cubicBezTo>
                  <a:pt x="44996" y="36930"/>
                  <a:pt x="48639" y="34454"/>
                  <a:pt x="52601" y="32792"/>
                </a:cubicBezTo>
                <a:cubicBezTo>
                  <a:pt x="55323" y="31693"/>
                  <a:pt x="58722" y="30806"/>
                  <a:pt x="61897" y="30806"/>
                </a:cubicBezTo>
                <a:cubicBezTo>
                  <a:pt x="63013" y="30806"/>
                  <a:pt x="64102" y="30916"/>
                  <a:pt x="65123" y="31164"/>
                </a:cubicBezTo>
                <a:cubicBezTo>
                  <a:pt x="65125" y="31165"/>
                  <a:pt x="65126" y="31165"/>
                  <a:pt x="65127" y="31165"/>
                </a:cubicBezTo>
                <a:cubicBezTo>
                  <a:pt x="65688" y="31165"/>
                  <a:pt x="65300" y="0"/>
                  <a:pt x="6530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" name="Google Shape;456;p39"/>
          <p:cNvSpPr/>
          <p:nvPr/>
        </p:nvSpPr>
        <p:spPr>
          <a:xfrm rot="10800000" flipH="1">
            <a:off x="6897873" y="4225493"/>
            <a:ext cx="801800" cy="1286682"/>
          </a:xfrm>
          <a:custGeom>
            <a:avLst/>
            <a:gdLst/>
            <a:ahLst/>
            <a:cxnLst/>
            <a:rect l="l" t="t" r="r" b="b"/>
            <a:pathLst>
              <a:path w="40080" h="64318" extrusionOk="0">
                <a:moveTo>
                  <a:pt x="38384" y="1"/>
                </a:moveTo>
                <a:cubicBezTo>
                  <a:pt x="35907" y="1"/>
                  <a:pt x="31554" y="296"/>
                  <a:pt x="31201" y="321"/>
                </a:cubicBezTo>
                <a:cubicBezTo>
                  <a:pt x="24833" y="1064"/>
                  <a:pt x="18537" y="3187"/>
                  <a:pt x="13337" y="7042"/>
                </a:cubicBezTo>
                <a:cubicBezTo>
                  <a:pt x="10648" y="9059"/>
                  <a:pt x="8278" y="11499"/>
                  <a:pt x="6368" y="14294"/>
                </a:cubicBezTo>
                <a:cubicBezTo>
                  <a:pt x="8597" y="15284"/>
                  <a:pt x="10578" y="16735"/>
                  <a:pt x="12205" y="18574"/>
                </a:cubicBezTo>
                <a:cubicBezTo>
                  <a:pt x="15884" y="22854"/>
                  <a:pt x="11922" y="29682"/>
                  <a:pt x="8385" y="32653"/>
                </a:cubicBezTo>
                <a:cubicBezTo>
                  <a:pt x="5944" y="34705"/>
                  <a:pt x="3078" y="36226"/>
                  <a:pt x="1" y="37110"/>
                </a:cubicBezTo>
                <a:cubicBezTo>
                  <a:pt x="107" y="41709"/>
                  <a:pt x="1239" y="46272"/>
                  <a:pt x="3220" y="50411"/>
                </a:cubicBezTo>
                <a:cubicBezTo>
                  <a:pt x="11285" y="52321"/>
                  <a:pt x="18714" y="56283"/>
                  <a:pt x="24020" y="63004"/>
                </a:cubicBezTo>
                <a:cubicBezTo>
                  <a:pt x="24338" y="63428"/>
                  <a:pt x="24657" y="63853"/>
                  <a:pt x="24939" y="64277"/>
                </a:cubicBezTo>
                <a:cubicBezTo>
                  <a:pt x="25522" y="64305"/>
                  <a:pt x="26105" y="64318"/>
                  <a:pt x="26686" y="64318"/>
                </a:cubicBezTo>
                <a:cubicBezTo>
                  <a:pt x="28331" y="64318"/>
                  <a:pt x="29970" y="64212"/>
                  <a:pt x="31590" y="64029"/>
                </a:cubicBezTo>
                <a:cubicBezTo>
                  <a:pt x="32439" y="63923"/>
                  <a:pt x="40080" y="62862"/>
                  <a:pt x="40080" y="62261"/>
                </a:cubicBezTo>
                <a:lnTo>
                  <a:pt x="40080" y="180"/>
                </a:lnTo>
                <a:cubicBezTo>
                  <a:pt x="40069" y="48"/>
                  <a:pt x="39378" y="1"/>
                  <a:pt x="38384" y="1"/>
                </a:cubicBezTo>
                <a:close/>
              </a:path>
            </a:pathLst>
          </a:custGeom>
          <a:solidFill>
            <a:srgbClr val="FFA8A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39"/>
          <p:cNvSpPr/>
          <p:nvPr/>
        </p:nvSpPr>
        <p:spPr>
          <a:xfrm rot="10800000" flipH="1">
            <a:off x="-61900" y="-16512"/>
            <a:ext cx="1783750" cy="545675"/>
          </a:xfrm>
          <a:custGeom>
            <a:avLst/>
            <a:gdLst/>
            <a:ahLst/>
            <a:cxnLst/>
            <a:rect l="l" t="t" r="r" b="b"/>
            <a:pathLst>
              <a:path w="71350" h="21827" extrusionOk="0">
                <a:moveTo>
                  <a:pt x="34242" y="1"/>
                </a:moveTo>
                <a:cubicBezTo>
                  <a:pt x="29988" y="1"/>
                  <a:pt x="25770" y="443"/>
                  <a:pt x="21791" y="1239"/>
                </a:cubicBezTo>
                <a:cubicBezTo>
                  <a:pt x="21069" y="1389"/>
                  <a:pt x="5824" y="3432"/>
                  <a:pt x="1272" y="3432"/>
                </a:cubicBezTo>
                <a:cubicBezTo>
                  <a:pt x="470" y="3432"/>
                  <a:pt x="0" y="3368"/>
                  <a:pt x="0" y="3220"/>
                </a:cubicBezTo>
                <a:lnTo>
                  <a:pt x="0" y="21827"/>
                </a:lnTo>
                <a:lnTo>
                  <a:pt x="71349" y="21827"/>
                </a:lnTo>
                <a:cubicBezTo>
                  <a:pt x="70960" y="19456"/>
                  <a:pt x="70040" y="17193"/>
                  <a:pt x="68625" y="15247"/>
                </a:cubicBezTo>
                <a:lnTo>
                  <a:pt x="67777" y="15212"/>
                </a:lnTo>
                <a:cubicBezTo>
                  <a:pt x="63850" y="14964"/>
                  <a:pt x="60030" y="13797"/>
                  <a:pt x="56634" y="11887"/>
                </a:cubicBezTo>
                <a:cubicBezTo>
                  <a:pt x="52424" y="9410"/>
                  <a:pt x="49028" y="5767"/>
                  <a:pt x="46906" y="1416"/>
                </a:cubicBezTo>
                <a:cubicBezTo>
                  <a:pt x="42785" y="443"/>
                  <a:pt x="38496" y="1"/>
                  <a:pt x="3424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p39"/>
          <p:cNvSpPr/>
          <p:nvPr/>
        </p:nvSpPr>
        <p:spPr>
          <a:xfrm rot="10800000" flipH="1">
            <a:off x="1110725" y="147963"/>
            <a:ext cx="543025" cy="345825"/>
          </a:xfrm>
          <a:custGeom>
            <a:avLst/>
            <a:gdLst/>
            <a:ahLst/>
            <a:cxnLst/>
            <a:rect l="l" t="t" r="r" b="b"/>
            <a:pathLst>
              <a:path w="21721" h="13833" extrusionOk="0">
                <a:moveTo>
                  <a:pt x="1" y="1"/>
                </a:moveTo>
                <a:cubicBezTo>
                  <a:pt x="2159" y="4352"/>
                  <a:pt x="5519" y="7995"/>
                  <a:pt x="9729" y="10472"/>
                </a:cubicBezTo>
                <a:cubicBezTo>
                  <a:pt x="13125" y="12382"/>
                  <a:pt x="16945" y="13549"/>
                  <a:pt x="20872" y="13797"/>
                </a:cubicBezTo>
                <a:lnTo>
                  <a:pt x="21720" y="13832"/>
                </a:lnTo>
                <a:cubicBezTo>
                  <a:pt x="21438" y="13408"/>
                  <a:pt x="21119" y="12983"/>
                  <a:pt x="20801" y="12594"/>
                </a:cubicBezTo>
                <a:cubicBezTo>
                  <a:pt x="15495" y="5873"/>
                  <a:pt x="8066" y="1911"/>
                  <a:pt x="1" y="1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4_1"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0" name="Google Shape;460;p40"/>
          <p:cNvGrpSpPr/>
          <p:nvPr/>
        </p:nvGrpSpPr>
        <p:grpSpPr>
          <a:xfrm rot="5400000">
            <a:off x="8425408" y="-1217177"/>
            <a:ext cx="900907" cy="3335276"/>
            <a:chOff x="2810675" y="1400175"/>
            <a:chExt cx="1201850" cy="2625375"/>
          </a:xfrm>
        </p:grpSpPr>
        <p:sp>
          <p:nvSpPr>
            <p:cNvPr id="461" name="Google Shape;461;p40"/>
            <p:cNvSpPr/>
            <p:nvPr/>
          </p:nvSpPr>
          <p:spPr>
            <a:xfrm>
              <a:off x="2811550" y="1400175"/>
              <a:ext cx="1200975" cy="2428325"/>
            </a:xfrm>
            <a:custGeom>
              <a:avLst/>
              <a:gdLst/>
              <a:ahLst/>
              <a:cxnLst/>
              <a:rect l="l" t="t" r="r" b="b"/>
              <a:pathLst>
                <a:path w="48039" h="97133" extrusionOk="0">
                  <a:moveTo>
                    <a:pt x="429" y="0"/>
                  </a:moveTo>
                  <a:cubicBezTo>
                    <a:pt x="160" y="0"/>
                    <a:pt x="1" y="52"/>
                    <a:pt x="1" y="173"/>
                  </a:cubicBezTo>
                  <a:cubicBezTo>
                    <a:pt x="1" y="633"/>
                    <a:pt x="72" y="62077"/>
                    <a:pt x="72" y="90447"/>
                  </a:cubicBezTo>
                  <a:cubicBezTo>
                    <a:pt x="5166" y="92004"/>
                    <a:pt x="10578" y="94161"/>
                    <a:pt x="14929" y="97133"/>
                  </a:cubicBezTo>
                  <a:cubicBezTo>
                    <a:pt x="32085" y="84115"/>
                    <a:pt x="48039" y="60875"/>
                    <a:pt x="31413" y="41278"/>
                  </a:cubicBezTo>
                  <a:cubicBezTo>
                    <a:pt x="28052" y="37281"/>
                    <a:pt x="24055" y="33885"/>
                    <a:pt x="21119" y="29604"/>
                  </a:cubicBezTo>
                  <a:cubicBezTo>
                    <a:pt x="18218" y="25324"/>
                    <a:pt x="17263" y="20372"/>
                    <a:pt x="16450" y="15384"/>
                  </a:cubicBezTo>
                  <a:cubicBezTo>
                    <a:pt x="15919" y="12201"/>
                    <a:pt x="15282" y="8982"/>
                    <a:pt x="13584" y="6258"/>
                  </a:cubicBezTo>
                  <a:cubicBezTo>
                    <a:pt x="11851" y="3463"/>
                    <a:pt x="9623" y="2367"/>
                    <a:pt x="6616" y="1482"/>
                  </a:cubicBezTo>
                  <a:cubicBezTo>
                    <a:pt x="6024" y="1334"/>
                    <a:pt x="1800" y="0"/>
                    <a:pt x="429" y="0"/>
                  </a:cubicBezTo>
                  <a:close/>
                </a:path>
              </a:pathLst>
            </a:custGeom>
            <a:solidFill>
              <a:srgbClr val="FFD8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40"/>
            <p:cNvSpPr/>
            <p:nvPr/>
          </p:nvSpPr>
          <p:spPr>
            <a:xfrm>
              <a:off x="2810675" y="3659575"/>
              <a:ext cx="374100" cy="365975"/>
            </a:xfrm>
            <a:custGeom>
              <a:avLst/>
              <a:gdLst/>
              <a:ahLst/>
              <a:cxnLst/>
              <a:rect l="l" t="t" r="r" b="b"/>
              <a:pathLst>
                <a:path w="14964" h="14639" extrusionOk="0">
                  <a:moveTo>
                    <a:pt x="1" y="0"/>
                  </a:moveTo>
                  <a:lnTo>
                    <a:pt x="1" y="14539"/>
                  </a:lnTo>
                  <a:cubicBezTo>
                    <a:pt x="1" y="14607"/>
                    <a:pt x="63" y="14639"/>
                    <a:pt x="178" y="14639"/>
                  </a:cubicBezTo>
                  <a:cubicBezTo>
                    <a:pt x="1427" y="14639"/>
                    <a:pt x="8883" y="10907"/>
                    <a:pt x="9304" y="10648"/>
                  </a:cubicBezTo>
                  <a:cubicBezTo>
                    <a:pt x="11179" y="9481"/>
                    <a:pt x="13054" y="8172"/>
                    <a:pt x="14964" y="6757"/>
                  </a:cubicBezTo>
                  <a:cubicBezTo>
                    <a:pt x="10577" y="3785"/>
                    <a:pt x="5094" y="1557"/>
                    <a:pt x="1" y="0"/>
                  </a:cubicBezTo>
                  <a:close/>
                </a:path>
              </a:pathLst>
            </a:custGeom>
            <a:solidFill>
              <a:srgbClr val="FEF4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3" name="Google Shape;463;p40"/>
          <p:cNvSpPr/>
          <p:nvPr/>
        </p:nvSpPr>
        <p:spPr>
          <a:xfrm rot="-3827617">
            <a:off x="6721359" y="-364131"/>
            <a:ext cx="713401" cy="893601"/>
          </a:xfrm>
          <a:custGeom>
            <a:avLst/>
            <a:gdLst/>
            <a:ahLst/>
            <a:cxnLst/>
            <a:rect l="l" t="t" r="r" b="b"/>
            <a:pathLst>
              <a:path w="39160" h="35746" extrusionOk="0">
                <a:moveTo>
                  <a:pt x="23251" y="0"/>
                </a:moveTo>
                <a:cubicBezTo>
                  <a:pt x="18548" y="0"/>
                  <a:pt x="13890" y="1974"/>
                  <a:pt x="10188" y="4960"/>
                </a:cubicBezTo>
                <a:cubicBezTo>
                  <a:pt x="5483" y="8781"/>
                  <a:pt x="2193" y="14051"/>
                  <a:pt x="814" y="19959"/>
                </a:cubicBezTo>
                <a:cubicBezTo>
                  <a:pt x="177" y="22753"/>
                  <a:pt x="0" y="25725"/>
                  <a:pt x="779" y="28484"/>
                </a:cubicBezTo>
                <a:cubicBezTo>
                  <a:pt x="1592" y="31278"/>
                  <a:pt x="3467" y="33790"/>
                  <a:pt x="6120" y="34957"/>
                </a:cubicBezTo>
                <a:cubicBezTo>
                  <a:pt x="7511" y="35551"/>
                  <a:pt x="8980" y="35746"/>
                  <a:pt x="10471" y="35746"/>
                </a:cubicBezTo>
                <a:cubicBezTo>
                  <a:pt x="11823" y="35746"/>
                  <a:pt x="13193" y="35585"/>
                  <a:pt x="14539" y="35417"/>
                </a:cubicBezTo>
                <a:lnTo>
                  <a:pt x="19279" y="34887"/>
                </a:lnTo>
                <a:cubicBezTo>
                  <a:pt x="21225" y="27210"/>
                  <a:pt x="25894" y="19994"/>
                  <a:pt x="32863" y="16068"/>
                </a:cubicBezTo>
                <a:cubicBezTo>
                  <a:pt x="34844" y="14936"/>
                  <a:pt x="36966" y="14051"/>
                  <a:pt x="39159" y="13415"/>
                </a:cubicBezTo>
                <a:cubicBezTo>
                  <a:pt x="38629" y="10549"/>
                  <a:pt x="37355" y="7861"/>
                  <a:pt x="35480" y="5633"/>
                </a:cubicBezTo>
                <a:cubicBezTo>
                  <a:pt x="32827" y="2590"/>
                  <a:pt x="29184" y="609"/>
                  <a:pt x="25186" y="114"/>
                </a:cubicBezTo>
                <a:cubicBezTo>
                  <a:pt x="24542" y="37"/>
                  <a:pt x="23896" y="0"/>
                  <a:pt x="2325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4" name="Google Shape;464;p40"/>
          <p:cNvSpPr/>
          <p:nvPr/>
        </p:nvSpPr>
        <p:spPr>
          <a:xfrm rot="10800000" flipH="1">
            <a:off x="-304675" y="4429302"/>
            <a:ext cx="1493675" cy="754900"/>
          </a:xfrm>
          <a:custGeom>
            <a:avLst/>
            <a:gdLst/>
            <a:ahLst/>
            <a:cxnLst/>
            <a:rect l="l" t="t" r="r" b="b"/>
            <a:pathLst>
              <a:path w="59747" h="30196" extrusionOk="0">
                <a:moveTo>
                  <a:pt x="0" y="0"/>
                </a:moveTo>
                <a:lnTo>
                  <a:pt x="0" y="30139"/>
                </a:lnTo>
                <a:cubicBezTo>
                  <a:pt x="0" y="30178"/>
                  <a:pt x="76" y="30196"/>
                  <a:pt x="215" y="30196"/>
                </a:cubicBezTo>
                <a:cubicBezTo>
                  <a:pt x="1725" y="30196"/>
                  <a:pt x="10684" y="28099"/>
                  <a:pt x="11461" y="27839"/>
                </a:cubicBezTo>
                <a:cubicBezTo>
                  <a:pt x="15671" y="26495"/>
                  <a:pt x="19986" y="24762"/>
                  <a:pt x="23701" y="22286"/>
                </a:cubicBezTo>
                <a:cubicBezTo>
                  <a:pt x="28511" y="19138"/>
                  <a:pt x="33428" y="18076"/>
                  <a:pt x="39124" y="17829"/>
                </a:cubicBezTo>
                <a:cubicBezTo>
                  <a:pt x="45208" y="17546"/>
                  <a:pt x="51964" y="17546"/>
                  <a:pt x="57200" y="14008"/>
                </a:cubicBezTo>
                <a:cubicBezTo>
                  <a:pt x="58155" y="13372"/>
                  <a:pt x="59004" y="12593"/>
                  <a:pt x="59747" y="11744"/>
                </a:cubicBezTo>
                <a:cubicBezTo>
                  <a:pt x="54971" y="8879"/>
                  <a:pt x="51009" y="4847"/>
                  <a:pt x="48250" y="0"/>
                </a:cubicBezTo>
                <a:close/>
              </a:path>
            </a:pathLst>
          </a:custGeom>
          <a:solidFill>
            <a:srgbClr val="FFD8B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" name="Google Shape;465;p40"/>
          <p:cNvSpPr/>
          <p:nvPr/>
        </p:nvSpPr>
        <p:spPr>
          <a:xfrm rot="10800000" flipH="1">
            <a:off x="902450" y="4890577"/>
            <a:ext cx="385600" cy="293625"/>
          </a:xfrm>
          <a:custGeom>
            <a:avLst/>
            <a:gdLst/>
            <a:ahLst/>
            <a:cxnLst/>
            <a:rect l="l" t="t" r="r" b="b"/>
            <a:pathLst>
              <a:path w="15424" h="11745" extrusionOk="0">
                <a:moveTo>
                  <a:pt x="0" y="0"/>
                </a:moveTo>
                <a:cubicBezTo>
                  <a:pt x="2724" y="4847"/>
                  <a:pt x="6686" y="8879"/>
                  <a:pt x="11497" y="11744"/>
                </a:cubicBezTo>
                <a:cubicBezTo>
                  <a:pt x="14291" y="8596"/>
                  <a:pt x="15423" y="4351"/>
                  <a:pt x="14787" y="0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4_1_1"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7" name="Google Shape;467;p41"/>
          <p:cNvGrpSpPr/>
          <p:nvPr/>
        </p:nvGrpSpPr>
        <p:grpSpPr>
          <a:xfrm flipH="1">
            <a:off x="-276682" y="3505591"/>
            <a:ext cx="1985861" cy="1765938"/>
            <a:chOff x="3033525" y="2679425"/>
            <a:chExt cx="1834175" cy="1631050"/>
          </a:xfrm>
        </p:grpSpPr>
        <p:sp>
          <p:nvSpPr>
            <p:cNvPr id="468" name="Google Shape;468;p41"/>
            <p:cNvSpPr/>
            <p:nvPr/>
          </p:nvSpPr>
          <p:spPr>
            <a:xfrm>
              <a:off x="4141625" y="2679425"/>
              <a:ext cx="720750" cy="504975"/>
            </a:xfrm>
            <a:custGeom>
              <a:avLst/>
              <a:gdLst/>
              <a:ahLst/>
              <a:cxnLst/>
              <a:rect l="l" t="t" r="r" b="b"/>
              <a:pathLst>
                <a:path w="28830" h="20199" extrusionOk="0">
                  <a:moveTo>
                    <a:pt x="16294" y="0"/>
                  </a:moveTo>
                  <a:cubicBezTo>
                    <a:pt x="11568" y="0"/>
                    <a:pt x="7077" y="1785"/>
                    <a:pt x="3750" y="5354"/>
                  </a:cubicBezTo>
                  <a:cubicBezTo>
                    <a:pt x="2229" y="6981"/>
                    <a:pt x="991" y="8785"/>
                    <a:pt x="0" y="10766"/>
                  </a:cubicBezTo>
                  <a:cubicBezTo>
                    <a:pt x="7932" y="16593"/>
                    <a:pt x="18027" y="20199"/>
                    <a:pt x="26488" y="20199"/>
                  </a:cubicBezTo>
                  <a:cubicBezTo>
                    <a:pt x="27272" y="20199"/>
                    <a:pt x="28042" y="20168"/>
                    <a:pt x="28795" y="20105"/>
                  </a:cubicBezTo>
                  <a:cubicBezTo>
                    <a:pt x="28795" y="20105"/>
                    <a:pt x="28795" y="13454"/>
                    <a:pt x="28830" y="4186"/>
                  </a:cubicBezTo>
                  <a:cubicBezTo>
                    <a:pt x="27627" y="1180"/>
                    <a:pt x="21118" y="437"/>
                    <a:pt x="18713" y="154"/>
                  </a:cubicBezTo>
                  <a:cubicBezTo>
                    <a:pt x="17903" y="51"/>
                    <a:pt x="17095" y="0"/>
                    <a:pt x="162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41"/>
            <p:cNvSpPr/>
            <p:nvPr/>
          </p:nvSpPr>
          <p:spPr>
            <a:xfrm>
              <a:off x="3400525" y="2784075"/>
              <a:ext cx="1467175" cy="1526400"/>
            </a:xfrm>
            <a:custGeom>
              <a:avLst/>
              <a:gdLst/>
              <a:ahLst/>
              <a:cxnLst/>
              <a:rect l="l" t="t" r="r" b="b"/>
              <a:pathLst>
                <a:path w="58687" h="61056" extrusionOk="0">
                  <a:moveTo>
                    <a:pt x="58474" y="0"/>
                  </a:moveTo>
                  <a:cubicBezTo>
                    <a:pt x="58474" y="9268"/>
                    <a:pt x="58439" y="15919"/>
                    <a:pt x="58439" y="15919"/>
                  </a:cubicBezTo>
                  <a:cubicBezTo>
                    <a:pt x="57686" y="15982"/>
                    <a:pt x="56916" y="16013"/>
                    <a:pt x="56133" y="16013"/>
                  </a:cubicBezTo>
                  <a:cubicBezTo>
                    <a:pt x="47676" y="16013"/>
                    <a:pt x="37608" y="12407"/>
                    <a:pt x="29644" y="6580"/>
                  </a:cubicBezTo>
                  <a:cubicBezTo>
                    <a:pt x="27133" y="11426"/>
                    <a:pt x="25895" y="17086"/>
                    <a:pt x="25152" y="22321"/>
                  </a:cubicBezTo>
                  <a:cubicBezTo>
                    <a:pt x="23701" y="32721"/>
                    <a:pt x="21437" y="45562"/>
                    <a:pt x="9906" y="49311"/>
                  </a:cubicBezTo>
                  <a:cubicBezTo>
                    <a:pt x="7806" y="50011"/>
                    <a:pt x="5614" y="50250"/>
                    <a:pt x="3411" y="50250"/>
                  </a:cubicBezTo>
                  <a:cubicBezTo>
                    <a:pt x="2274" y="50250"/>
                    <a:pt x="1133" y="50186"/>
                    <a:pt x="1" y="50090"/>
                  </a:cubicBezTo>
                  <a:lnTo>
                    <a:pt x="1" y="50090"/>
                  </a:lnTo>
                  <a:cubicBezTo>
                    <a:pt x="2583" y="53450"/>
                    <a:pt x="4635" y="57129"/>
                    <a:pt x="6156" y="61056"/>
                  </a:cubicBezTo>
                  <a:lnTo>
                    <a:pt x="58686" y="61056"/>
                  </a:lnTo>
                  <a:lnTo>
                    <a:pt x="58686" y="991"/>
                  </a:lnTo>
                  <a:cubicBezTo>
                    <a:pt x="58686" y="673"/>
                    <a:pt x="58615" y="319"/>
                    <a:pt x="584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41"/>
            <p:cNvSpPr/>
            <p:nvPr/>
          </p:nvSpPr>
          <p:spPr>
            <a:xfrm>
              <a:off x="3033525" y="4024550"/>
              <a:ext cx="520900" cy="285925"/>
            </a:xfrm>
            <a:custGeom>
              <a:avLst/>
              <a:gdLst/>
              <a:ahLst/>
              <a:cxnLst/>
              <a:rect l="l" t="t" r="r" b="b"/>
              <a:pathLst>
                <a:path w="20836" h="11437" extrusionOk="0">
                  <a:moveTo>
                    <a:pt x="9485" y="1"/>
                  </a:moveTo>
                  <a:cubicBezTo>
                    <a:pt x="7802" y="1"/>
                    <a:pt x="6190" y="322"/>
                    <a:pt x="4599" y="1461"/>
                  </a:cubicBezTo>
                  <a:cubicBezTo>
                    <a:pt x="3078" y="2664"/>
                    <a:pt x="1911" y="4256"/>
                    <a:pt x="1274" y="6060"/>
                  </a:cubicBezTo>
                  <a:cubicBezTo>
                    <a:pt x="1097" y="6555"/>
                    <a:pt x="1" y="11437"/>
                    <a:pt x="461" y="11437"/>
                  </a:cubicBezTo>
                  <a:lnTo>
                    <a:pt x="20836" y="11437"/>
                  </a:lnTo>
                  <a:cubicBezTo>
                    <a:pt x="19315" y="7510"/>
                    <a:pt x="17263" y="3831"/>
                    <a:pt x="14716" y="471"/>
                  </a:cubicBezTo>
                  <a:cubicBezTo>
                    <a:pt x="14363" y="435"/>
                    <a:pt x="14009" y="400"/>
                    <a:pt x="13690" y="365"/>
                  </a:cubicBezTo>
                  <a:cubicBezTo>
                    <a:pt x="12227" y="207"/>
                    <a:pt x="10833" y="1"/>
                    <a:pt x="94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1" name="Google Shape;471;p41"/>
          <p:cNvSpPr/>
          <p:nvPr/>
        </p:nvSpPr>
        <p:spPr>
          <a:xfrm>
            <a:off x="8313925" y="1595550"/>
            <a:ext cx="587225" cy="359950"/>
          </a:xfrm>
          <a:custGeom>
            <a:avLst/>
            <a:gdLst/>
            <a:ahLst/>
            <a:cxnLst/>
            <a:rect l="l" t="t" r="r" b="b"/>
            <a:pathLst>
              <a:path w="23489" h="14398" extrusionOk="0">
                <a:moveTo>
                  <a:pt x="0" y="0"/>
                </a:moveTo>
                <a:lnTo>
                  <a:pt x="0" y="0"/>
                </a:lnTo>
                <a:cubicBezTo>
                  <a:pt x="5483" y="7747"/>
                  <a:pt x="14044" y="13336"/>
                  <a:pt x="23488" y="14397"/>
                </a:cubicBezTo>
                <a:cubicBezTo>
                  <a:pt x="19314" y="6297"/>
                  <a:pt x="12806" y="3467"/>
                  <a:pt x="12806" y="3467"/>
                </a:cubicBezTo>
                <a:cubicBezTo>
                  <a:pt x="8773" y="1592"/>
                  <a:pt x="4422" y="425"/>
                  <a:pt x="0" y="0"/>
                </a:cubicBezTo>
                <a:close/>
              </a:path>
            </a:pathLst>
          </a:custGeom>
          <a:solidFill>
            <a:srgbClr val="30343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2" name="Google Shape;472;p41"/>
          <p:cNvSpPr/>
          <p:nvPr/>
        </p:nvSpPr>
        <p:spPr>
          <a:xfrm>
            <a:off x="8119375" y="285825"/>
            <a:ext cx="1039125" cy="1679150"/>
          </a:xfrm>
          <a:custGeom>
            <a:avLst/>
            <a:gdLst/>
            <a:ahLst/>
            <a:cxnLst/>
            <a:rect l="l" t="t" r="r" b="b"/>
            <a:pathLst>
              <a:path w="41565" h="67166" extrusionOk="0">
                <a:moveTo>
                  <a:pt x="41564" y="1"/>
                </a:moveTo>
                <a:cubicBezTo>
                  <a:pt x="35091" y="1"/>
                  <a:pt x="28264" y="107"/>
                  <a:pt x="21967" y="1982"/>
                </a:cubicBezTo>
                <a:cubicBezTo>
                  <a:pt x="22356" y="4104"/>
                  <a:pt x="22427" y="6262"/>
                  <a:pt x="22109" y="8384"/>
                </a:cubicBezTo>
                <a:cubicBezTo>
                  <a:pt x="21401" y="13124"/>
                  <a:pt x="18394" y="19067"/>
                  <a:pt x="13973" y="21367"/>
                </a:cubicBezTo>
                <a:lnTo>
                  <a:pt x="13937" y="21367"/>
                </a:lnTo>
                <a:cubicBezTo>
                  <a:pt x="12310" y="22216"/>
                  <a:pt x="10435" y="22463"/>
                  <a:pt x="8631" y="22675"/>
                </a:cubicBezTo>
                <a:lnTo>
                  <a:pt x="2087" y="23418"/>
                </a:lnTo>
                <a:cubicBezTo>
                  <a:pt x="2016" y="23843"/>
                  <a:pt x="1910" y="24232"/>
                  <a:pt x="1804" y="24621"/>
                </a:cubicBezTo>
                <a:cubicBezTo>
                  <a:pt x="0" y="33111"/>
                  <a:pt x="1769" y="42414"/>
                  <a:pt x="6155" y="49842"/>
                </a:cubicBezTo>
                <a:cubicBezTo>
                  <a:pt x="6650" y="50691"/>
                  <a:pt x="7216" y="51540"/>
                  <a:pt x="7782" y="52389"/>
                </a:cubicBezTo>
                <a:cubicBezTo>
                  <a:pt x="12204" y="52814"/>
                  <a:pt x="16555" y="53981"/>
                  <a:pt x="20623" y="55821"/>
                </a:cubicBezTo>
                <a:cubicBezTo>
                  <a:pt x="20623" y="55821"/>
                  <a:pt x="27096" y="58686"/>
                  <a:pt x="31270" y="66786"/>
                </a:cubicBezTo>
                <a:cubicBezTo>
                  <a:pt x="31553" y="66822"/>
                  <a:pt x="31801" y="66857"/>
                  <a:pt x="32049" y="66857"/>
                </a:cubicBezTo>
                <a:cubicBezTo>
                  <a:pt x="32770" y="66911"/>
                  <a:pt x="37826" y="67166"/>
                  <a:pt x="40260" y="67166"/>
                </a:cubicBezTo>
                <a:cubicBezTo>
                  <a:pt x="41050" y="67166"/>
                  <a:pt x="41564" y="67139"/>
                  <a:pt x="41564" y="67069"/>
                </a:cubicBezTo>
                <a:lnTo>
                  <a:pt x="41564" y="1"/>
                </a:lnTo>
                <a:close/>
              </a:path>
            </a:pathLst>
          </a:custGeom>
          <a:solidFill>
            <a:srgbClr val="FFA8A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" name="Google Shape;473;p41"/>
          <p:cNvSpPr/>
          <p:nvPr/>
        </p:nvSpPr>
        <p:spPr>
          <a:xfrm>
            <a:off x="7689575" y="0"/>
            <a:ext cx="979000" cy="893650"/>
          </a:xfrm>
          <a:custGeom>
            <a:avLst/>
            <a:gdLst/>
            <a:ahLst/>
            <a:cxnLst/>
            <a:rect l="l" t="t" r="r" b="b"/>
            <a:pathLst>
              <a:path w="39160" h="35746" extrusionOk="0">
                <a:moveTo>
                  <a:pt x="23251" y="0"/>
                </a:moveTo>
                <a:cubicBezTo>
                  <a:pt x="18548" y="0"/>
                  <a:pt x="13890" y="1974"/>
                  <a:pt x="10188" y="4960"/>
                </a:cubicBezTo>
                <a:cubicBezTo>
                  <a:pt x="5483" y="8781"/>
                  <a:pt x="2193" y="14051"/>
                  <a:pt x="814" y="19959"/>
                </a:cubicBezTo>
                <a:cubicBezTo>
                  <a:pt x="177" y="22753"/>
                  <a:pt x="0" y="25725"/>
                  <a:pt x="779" y="28484"/>
                </a:cubicBezTo>
                <a:cubicBezTo>
                  <a:pt x="1592" y="31278"/>
                  <a:pt x="3467" y="33790"/>
                  <a:pt x="6120" y="34957"/>
                </a:cubicBezTo>
                <a:cubicBezTo>
                  <a:pt x="7511" y="35551"/>
                  <a:pt x="8980" y="35746"/>
                  <a:pt x="10471" y="35746"/>
                </a:cubicBezTo>
                <a:cubicBezTo>
                  <a:pt x="11823" y="35746"/>
                  <a:pt x="13193" y="35585"/>
                  <a:pt x="14539" y="35417"/>
                </a:cubicBezTo>
                <a:lnTo>
                  <a:pt x="19279" y="34887"/>
                </a:lnTo>
                <a:cubicBezTo>
                  <a:pt x="21225" y="27210"/>
                  <a:pt x="25894" y="19994"/>
                  <a:pt x="32863" y="16068"/>
                </a:cubicBezTo>
                <a:cubicBezTo>
                  <a:pt x="34844" y="14936"/>
                  <a:pt x="36966" y="14051"/>
                  <a:pt x="39159" y="13415"/>
                </a:cubicBezTo>
                <a:cubicBezTo>
                  <a:pt x="38629" y="10549"/>
                  <a:pt x="37355" y="7861"/>
                  <a:pt x="35480" y="5633"/>
                </a:cubicBezTo>
                <a:cubicBezTo>
                  <a:pt x="32827" y="2590"/>
                  <a:pt x="29184" y="609"/>
                  <a:pt x="25186" y="114"/>
                </a:cubicBezTo>
                <a:cubicBezTo>
                  <a:pt x="24542" y="37"/>
                  <a:pt x="23896" y="0"/>
                  <a:pt x="23251" y="0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4" name="Google Shape;474;p41"/>
          <p:cNvSpPr/>
          <p:nvPr/>
        </p:nvSpPr>
        <p:spPr>
          <a:xfrm>
            <a:off x="8171550" y="336250"/>
            <a:ext cx="508525" cy="535925"/>
          </a:xfrm>
          <a:custGeom>
            <a:avLst/>
            <a:gdLst/>
            <a:ahLst/>
            <a:cxnLst/>
            <a:rect l="l" t="t" r="r" b="b"/>
            <a:pathLst>
              <a:path w="20341" h="21437" extrusionOk="0">
                <a:moveTo>
                  <a:pt x="19880" y="0"/>
                </a:moveTo>
                <a:cubicBezTo>
                  <a:pt x="17687" y="637"/>
                  <a:pt x="15565" y="1521"/>
                  <a:pt x="13584" y="2653"/>
                </a:cubicBezTo>
                <a:cubicBezTo>
                  <a:pt x="6615" y="6580"/>
                  <a:pt x="1946" y="13796"/>
                  <a:pt x="0" y="21437"/>
                </a:cubicBezTo>
                <a:lnTo>
                  <a:pt x="6544" y="20694"/>
                </a:lnTo>
                <a:cubicBezTo>
                  <a:pt x="8348" y="20446"/>
                  <a:pt x="10223" y="20234"/>
                  <a:pt x="11850" y="19385"/>
                </a:cubicBezTo>
                <a:lnTo>
                  <a:pt x="11886" y="19385"/>
                </a:lnTo>
                <a:cubicBezTo>
                  <a:pt x="16307" y="17086"/>
                  <a:pt x="19314" y="11143"/>
                  <a:pt x="20022" y="6403"/>
                </a:cubicBezTo>
                <a:cubicBezTo>
                  <a:pt x="20340" y="4280"/>
                  <a:pt x="20269" y="2087"/>
                  <a:pt x="19880" y="0"/>
                </a:cubicBezTo>
                <a:close/>
              </a:path>
            </a:pathLst>
          </a:custGeom>
          <a:solidFill>
            <a:srgbClr val="FFD8B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3">
  <p:cSld name="Title and three columns 3"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34"/>
          <p:cNvSpPr txBox="1">
            <a:spLocks noGrp="1"/>
          </p:cNvSpPr>
          <p:nvPr>
            <p:ph type="title"/>
          </p:nvPr>
        </p:nvSpPr>
        <p:spPr>
          <a:xfrm>
            <a:off x="716250" y="540618"/>
            <a:ext cx="3578700" cy="54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86" name="Google Shape;386;p34"/>
          <p:cNvSpPr txBox="1">
            <a:spLocks noGrp="1"/>
          </p:cNvSpPr>
          <p:nvPr>
            <p:ph type="subTitle" idx="1"/>
          </p:nvPr>
        </p:nvSpPr>
        <p:spPr>
          <a:xfrm>
            <a:off x="4683979" y="1422984"/>
            <a:ext cx="1235100" cy="41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ayfair Display"/>
              <a:buNone/>
              <a:defRPr>
                <a:latin typeface="Palanquin SemiBold"/>
                <a:ea typeface="Palanquin SemiBold"/>
                <a:cs typeface="Palanquin SemiBold"/>
                <a:sym typeface="Palanquin Semi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7" name="Google Shape;387;p34"/>
          <p:cNvSpPr txBox="1">
            <a:spLocks noGrp="1"/>
          </p:cNvSpPr>
          <p:nvPr>
            <p:ph type="subTitle" idx="2"/>
          </p:nvPr>
        </p:nvSpPr>
        <p:spPr>
          <a:xfrm>
            <a:off x="5970300" y="1472050"/>
            <a:ext cx="2455200" cy="73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8" name="Google Shape;388;p34"/>
          <p:cNvSpPr txBox="1">
            <a:spLocks noGrp="1"/>
          </p:cNvSpPr>
          <p:nvPr>
            <p:ph type="subTitle" idx="3"/>
          </p:nvPr>
        </p:nvSpPr>
        <p:spPr>
          <a:xfrm>
            <a:off x="4683979" y="2472868"/>
            <a:ext cx="1237200" cy="41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ayfair Display"/>
              <a:buNone/>
              <a:defRPr>
                <a:latin typeface="Palanquin SemiBold"/>
                <a:ea typeface="Palanquin SemiBold"/>
                <a:cs typeface="Palanquin SemiBold"/>
                <a:sym typeface="Palanquin Semi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9" name="Google Shape;389;p34"/>
          <p:cNvSpPr txBox="1">
            <a:spLocks noGrp="1"/>
          </p:cNvSpPr>
          <p:nvPr>
            <p:ph type="subTitle" idx="4"/>
          </p:nvPr>
        </p:nvSpPr>
        <p:spPr>
          <a:xfrm>
            <a:off x="5968044" y="2521928"/>
            <a:ext cx="2459700" cy="73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0" name="Google Shape;390;p34"/>
          <p:cNvSpPr txBox="1">
            <a:spLocks noGrp="1"/>
          </p:cNvSpPr>
          <p:nvPr>
            <p:ph type="subTitle" idx="5"/>
          </p:nvPr>
        </p:nvSpPr>
        <p:spPr>
          <a:xfrm>
            <a:off x="4683979" y="3518053"/>
            <a:ext cx="1237200" cy="41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ayfair Display"/>
              <a:buNone/>
              <a:defRPr>
                <a:latin typeface="Palanquin SemiBold"/>
                <a:ea typeface="Palanquin SemiBold"/>
                <a:cs typeface="Palanquin SemiBold"/>
                <a:sym typeface="Palanquin Semi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1" name="Google Shape;391;p34"/>
          <p:cNvSpPr txBox="1">
            <a:spLocks noGrp="1"/>
          </p:cNvSpPr>
          <p:nvPr>
            <p:ph type="subTitle" idx="6"/>
          </p:nvPr>
        </p:nvSpPr>
        <p:spPr>
          <a:xfrm>
            <a:off x="5970301" y="3567100"/>
            <a:ext cx="2455200" cy="73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2" name="Google Shape;392;p34"/>
          <p:cNvSpPr/>
          <p:nvPr/>
        </p:nvSpPr>
        <p:spPr>
          <a:xfrm flipH="1">
            <a:off x="-203650" y="4711500"/>
            <a:ext cx="720750" cy="504975"/>
          </a:xfrm>
          <a:custGeom>
            <a:avLst/>
            <a:gdLst/>
            <a:ahLst/>
            <a:cxnLst/>
            <a:rect l="l" t="t" r="r" b="b"/>
            <a:pathLst>
              <a:path w="28830" h="20199" extrusionOk="0">
                <a:moveTo>
                  <a:pt x="16294" y="0"/>
                </a:moveTo>
                <a:cubicBezTo>
                  <a:pt x="11568" y="0"/>
                  <a:pt x="7077" y="1785"/>
                  <a:pt x="3750" y="5354"/>
                </a:cubicBezTo>
                <a:cubicBezTo>
                  <a:pt x="2229" y="6981"/>
                  <a:pt x="991" y="8785"/>
                  <a:pt x="0" y="10766"/>
                </a:cubicBezTo>
                <a:cubicBezTo>
                  <a:pt x="7932" y="16593"/>
                  <a:pt x="18027" y="20199"/>
                  <a:pt x="26488" y="20199"/>
                </a:cubicBezTo>
                <a:cubicBezTo>
                  <a:pt x="27272" y="20199"/>
                  <a:pt x="28042" y="20168"/>
                  <a:pt x="28795" y="20105"/>
                </a:cubicBezTo>
                <a:cubicBezTo>
                  <a:pt x="28795" y="20105"/>
                  <a:pt x="28795" y="13454"/>
                  <a:pt x="28830" y="4186"/>
                </a:cubicBezTo>
                <a:cubicBezTo>
                  <a:pt x="27627" y="1180"/>
                  <a:pt x="21118" y="437"/>
                  <a:pt x="18713" y="154"/>
                </a:cubicBezTo>
                <a:cubicBezTo>
                  <a:pt x="17903" y="51"/>
                  <a:pt x="17095" y="0"/>
                  <a:pt x="16294" y="0"/>
                </a:cubicBezTo>
                <a:close/>
              </a:path>
            </a:pathLst>
          </a:custGeom>
          <a:solidFill>
            <a:srgbClr val="30343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" name="Google Shape;393;p34"/>
          <p:cNvSpPr/>
          <p:nvPr/>
        </p:nvSpPr>
        <p:spPr>
          <a:xfrm flipH="1">
            <a:off x="-208975" y="3394125"/>
            <a:ext cx="1117850" cy="1586525"/>
          </a:xfrm>
          <a:custGeom>
            <a:avLst/>
            <a:gdLst/>
            <a:ahLst/>
            <a:cxnLst/>
            <a:rect l="l" t="t" r="r" b="b"/>
            <a:pathLst>
              <a:path w="44714" h="63461" extrusionOk="0">
                <a:moveTo>
                  <a:pt x="44713" y="1"/>
                </a:moveTo>
                <a:cubicBezTo>
                  <a:pt x="44678" y="7040"/>
                  <a:pt x="34879" y="11992"/>
                  <a:pt x="29502" y="14150"/>
                </a:cubicBezTo>
                <a:cubicBezTo>
                  <a:pt x="27415" y="14964"/>
                  <a:pt x="25258" y="15671"/>
                  <a:pt x="23100" y="16343"/>
                </a:cubicBezTo>
                <a:cubicBezTo>
                  <a:pt x="23595" y="17015"/>
                  <a:pt x="24019" y="17723"/>
                  <a:pt x="24373" y="18466"/>
                </a:cubicBezTo>
                <a:cubicBezTo>
                  <a:pt x="25541" y="21083"/>
                  <a:pt x="25682" y="24055"/>
                  <a:pt x="24798" y="26778"/>
                </a:cubicBezTo>
                <a:cubicBezTo>
                  <a:pt x="23666" y="30245"/>
                  <a:pt x="20836" y="33004"/>
                  <a:pt x="17475" y="34455"/>
                </a:cubicBezTo>
                <a:cubicBezTo>
                  <a:pt x="15798" y="35190"/>
                  <a:pt x="13648" y="35654"/>
                  <a:pt x="11545" y="35654"/>
                </a:cubicBezTo>
                <a:cubicBezTo>
                  <a:pt x="9702" y="35654"/>
                  <a:pt x="7895" y="35297"/>
                  <a:pt x="6474" y="34455"/>
                </a:cubicBezTo>
                <a:lnTo>
                  <a:pt x="6439" y="34455"/>
                </a:lnTo>
                <a:cubicBezTo>
                  <a:pt x="5342" y="33782"/>
                  <a:pt x="4493" y="32757"/>
                  <a:pt x="3679" y="31731"/>
                </a:cubicBezTo>
                <a:lnTo>
                  <a:pt x="3644" y="31695"/>
                </a:lnTo>
                <a:cubicBezTo>
                  <a:pt x="3113" y="33146"/>
                  <a:pt x="2689" y="34631"/>
                  <a:pt x="2371" y="36152"/>
                </a:cubicBezTo>
                <a:cubicBezTo>
                  <a:pt x="1" y="46835"/>
                  <a:pt x="6403" y="56669"/>
                  <a:pt x="15636" y="63461"/>
                </a:cubicBezTo>
                <a:cubicBezTo>
                  <a:pt x="16626" y="61515"/>
                  <a:pt x="17900" y="59676"/>
                  <a:pt x="19385" y="58049"/>
                </a:cubicBezTo>
                <a:cubicBezTo>
                  <a:pt x="22763" y="54488"/>
                  <a:pt x="27293" y="52708"/>
                  <a:pt x="32052" y="52708"/>
                </a:cubicBezTo>
                <a:cubicBezTo>
                  <a:pt x="32824" y="52708"/>
                  <a:pt x="33603" y="52755"/>
                  <a:pt x="34384" y="52849"/>
                </a:cubicBezTo>
                <a:cubicBezTo>
                  <a:pt x="36754" y="53132"/>
                  <a:pt x="43263" y="53910"/>
                  <a:pt x="44501" y="56881"/>
                </a:cubicBezTo>
                <a:cubicBezTo>
                  <a:pt x="44572" y="35454"/>
                  <a:pt x="44713" y="30"/>
                  <a:pt x="44713" y="1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4"/>
          <p:cNvSpPr/>
          <p:nvPr/>
        </p:nvSpPr>
        <p:spPr>
          <a:xfrm flipH="1">
            <a:off x="331375" y="3648825"/>
            <a:ext cx="688050" cy="537700"/>
          </a:xfrm>
          <a:custGeom>
            <a:avLst/>
            <a:gdLst/>
            <a:ahLst/>
            <a:cxnLst/>
            <a:rect l="l" t="t" r="r" b="b"/>
            <a:pathLst>
              <a:path w="27522" h="21508" extrusionOk="0">
                <a:moveTo>
                  <a:pt x="13885" y="0"/>
                </a:moveTo>
                <a:cubicBezTo>
                  <a:pt x="11736" y="0"/>
                  <a:pt x="9587" y="354"/>
                  <a:pt x="7535" y="1061"/>
                </a:cubicBezTo>
                <a:cubicBezTo>
                  <a:pt x="5519" y="1663"/>
                  <a:pt x="3715" y="2795"/>
                  <a:pt x="2265" y="4280"/>
                </a:cubicBezTo>
                <a:cubicBezTo>
                  <a:pt x="850" y="5801"/>
                  <a:pt x="1" y="7924"/>
                  <a:pt x="284" y="9940"/>
                </a:cubicBezTo>
                <a:cubicBezTo>
                  <a:pt x="567" y="11956"/>
                  <a:pt x="1840" y="13619"/>
                  <a:pt x="3114" y="15175"/>
                </a:cubicBezTo>
                <a:lnTo>
                  <a:pt x="8101" y="21507"/>
                </a:lnTo>
                <a:cubicBezTo>
                  <a:pt x="9057" y="18784"/>
                  <a:pt x="10507" y="16307"/>
                  <a:pt x="12382" y="14150"/>
                </a:cubicBezTo>
                <a:cubicBezTo>
                  <a:pt x="16450" y="9657"/>
                  <a:pt x="21968" y="7889"/>
                  <a:pt x="27522" y="6155"/>
                </a:cubicBezTo>
                <a:cubicBezTo>
                  <a:pt x="25647" y="3750"/>
                  <a:pt x="23100" y="1981"/>
                  <a:pt x="20235" y="1061"/>
                </a:cubicBezTo>
                <a:cubicBezTo>
                  <a:pt x="18183" y="354"/>
                  <a:pt x="16034" y="0"/>
                  <a:pt x="13885" y="0"/>
                </a:cubicBezTo>
                <a:close/>
              </a:path>
            </a:pathLst>
          </a:custGeom>
          <a:solidFill>
            <a:srgbClr val="CAD5D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" name="Google Shape;395;p34"/>
          <p:cNvSpPr/>
          <p:nvPr/>
        </p:nvSpPr>
        <p:spPr>
          <a:xfrm flipH="1">
            <a:off x="265925" y="3802700"/>
            <a:ext cx="550975" cy="481800"/>
          </a:xfrm>
          <a:custGeom>
            <a:avLst/>
            <a:gdLst/>
            <a:ahLst/>
            <a:cxnLst/>
            <a:rect l="l" t="t" r="r" b="b"/>
            <a:pathLst>
              <a:path w="22039" h="19272" extrusionOk="0">
                <a:moveTo>
                  <a:pt x="19421" y="0"/>
                </a:moveTo>
                <a:cubicBezTo>
                  <a:pt x="13867" y="1734"/>
                  <a:pt x="8384" y="3502"/>
                  <a:pt x="4281" y="7995"/>
                </a:cubicBezTo>
                <a:cubicBezTo>
                  <a:pt x="2406" y="10152"/>
                  <a:pt x="920" y="12629"/>
                  <a:pt x="0" y="15352"/>
                </a:cubicBezTo>
                <a:cubicBezTo>
                  <a:pt x="814" y="16378"/>
                  <a:pt x="1663" y="17439"/>
                  <a:pt x="2795" y="18112"/>
                </a:cubicBezTo>
                <a:cubicBezTo>
                  <a:pt x="4221" y="18931"/>
                  <a:pt x="6011" y="19272"/>
                  <a:pt x="7835" y="19272"/>
                </a:cubicBezTo>
                <a:cubicBezTo>
                  <a:pt x="9948" y="19272"/>
                  <a:pt x="12106" y="18814"/>
                  <a:pt x="13796" y="18112"/>
                </a:cubicBezTo>
                <a:cubicBezTo>
                  <a:pt x="17157" y="16661"/>
                  <a:pt x="19987" y="13902"/>
                  <a:pt x="21119" y="10400"/>
                </a:cubicBezTo>
                <a:cubicBezTo>
                  <a:pt x="22038" y="7676"/>
                  <a:pt x="21862" y="4740"/>
                  <a:pt x="20694" y="2123"/>
                </a:cubicBezTo>
                <a:cubicBezTo>
                  <a:pt x="20340" y="1380"/>
                  <a:pt x="19916" y="637"/>
                  <a:pt x="19421" y="0"/>
                </a:cubicBezTo>
                <a:close/>
              </a:path>
            </a:pathLst>
          </a:custGeom>
          <a:solidFill>
            <a:srgbClr val="FFD8B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" name="Google Shape;396;p34"/>
          <p:cNvSpPr/>
          <p:nvPr/>
        </p:nvSpPr>
        <p:spPr>
          <a:xfrm rot="10800000">
            <a:off x="7360250" y="0"/>
            <a:ext cx="1783750" cy="545675"/>
          </a:xfrm>
          <a:custGeom>
            <a:avLst/>
            <a:gdLst/>
            <a:ahLst/>
            <a:cxnLst/>
            <a:rect l="l" t="t" r="r" b="b"/>
            <a:pathLst>
              <a:path w="71350" h="21827" extrusionOk="0">
                <a:moveTo>
                  <a:pt x="34242" y="1"/>
                </a:moveTo>
                <a:cubicBezTo>
                  <a:pt x="29988" y="1"/>
                  <a:pt x="25770" y="443"/>
                  <a:pt x="21791" y="1239"/>
                </a:cubicBezTo>
                <a:cubicBezTo>
                  <a:pt x="21069" y="1389"/>
                  <a:pt x="5824" y="3432"/>
                  <a:pt x="1272" y="3432"/>
                </a:cubicBezTo>
                <a:cubicBezTo>
                  <a:pt x="470" y="3432"/>
                  <a:pt x="0" y="3368"/>
                  <a:pt x="0" y="3220"/>
                </a:cubicBezTo>
                <a:lnTo>
                  <a:pt x="0" y="21827"/>
                </a:lnTo>
                <a:lnTo>
                  <a:pt x="71349" y="21827"/>
                </a:lnTo>
                <a:cubicBezTo>
                  <a:pt x="70960" y="19456"/>
                  <a:pt x="70040" y="17193"/>
                  <a:pt x="68625" y="15247"/>
                </a:cubicBezTo>
                <a:lnTo>
                  <a:pt x="67777" y="15212"/>
                </a:lnTo>
                <a:cubicBezTo>
                  <a:pt x="63850" y="14964"/>
                  <a:pt x="60030" y="13797"/>
                  <a:pt x="56634" y="11887"/>
                </a:cubicBezTo>
                <a:cubicBezTo>
                  <a:pt x="52424" y="9410"/>
                  <a:pt x="49028" y="5767"/>
                  <a:pt x="46906" y="1416"/>
                </a:cubicBezTo>
                <a:cubicBezTo>
                  <a:pt x="42785" y="443"/>
                  <a:pt x="38496" y="1"/>
                  <a:pt x="3424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" name="Google Shape;397;p34"/>
          <p:cNvSpPr/>
          <p:nvPr/>
        </p:nvSpPr>
        <p:spPr>
          <a:xfrm rot="10800000">
            <a:off x="7428350" y="164475"/>
            <a:ext cx="543025" cy="345825"/>
          </a:xfrm>
          <a:custGeom>
            <a:avLst/>
            <a:gdLst/>
            <a:ahLst/>
            <a:cxnLst/>
            <a:rect l="l" t="t" r="r" b="b"/>
            <a:pathLst>
              <a:path w="21721" h="13833" extrusionOk="0">
                <a:moveTo>
                  <a:pt x="1" y="1"/>
                </a:moveTo>
                <a:cubicBezTo>
                  <a:pt x="2159" y="4352"/>
                  <a:pt x="5519" y="7995"/>
                  <a:pt x="9729" y="10472"/>
                </a:cubicBezTo>
                <a:cubicBezTo>
                  <a:pt x="13125" y="12382"/>
                  <a:pt x="16945" y="13549"/>
                  <a:pt x="20872" y="13797"/>
                </a:cubicBezTo>
                <a:lnTo>
                  <a:pt x="21720" y="13832"/>
                </a:lnTo>
                <a:cubicBezTo>
                  <a:pt x="21438" y="13408"/>
                  <a:pt x="21119" y="12983"/>
                  <a:pt x="20801" y="12594"/>
                </a:cubicBezTo>
                <a:cubicBezTo>
                  <a:pt x="15495" y="5873"/>
                  <a:pt x="8066" y="1911"/>
                  <a:pt x="1" y="1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83011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5158350" y="2031552"/>
            <a:ext cx="3269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title" idx="2" hasCustomPrompt="1"/>
          </p:nvPr>
        </p:nvSpPr>
        <p:spPr>
          <a:xfrm>
            <a:off x="5158350" y="543200"/>
            <a:ext cx="3269400" cy="150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1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" name="Google Shape;22;p3"/>
          <p:cNvSpPr/>
          <p:nvPr/>
        </p:nvSpPr>
        <p:spPr>
          <a:xfrm rot="10800000" flipH="1">
            <a:off x="7517437" y="4250066"/>
            <a:ext cx="503166" cy="909647"/>
          </a:xfrm>
          <a:custGeom>
            <a:avLst/>
            <a:gdLst/>
            <a:ahLst/>
            <a:cxnLst/>
            <a:rect l="l" t="t" r="r" b="b"/>
            <a:pathLst>
              <a:path w="25152" h="45471" extrusionOk="0">
                <a:moveTo>
                  <a:pt x="1" y="0"/>
                </a:moveTo>
                <a:lnTo>
                  <a:pt x="1" y="40574"/>
                </a:lnTo>
                <a:cubicBezTo>
                  <a:pt x="1" y="41777"/>
                  <a:pt x="2795" y="44005"/>
                  <a:pt x="3644" y="44571"/>
                </a:cubicBezTo>
                <a:cubicBezTo>
                  <a:pt x="4616" y="45195"/>
                  <a:pt x="5603" y="45471"/>
                  <a:pt x="6563" y="45471"/>
                </a:cubicBezTo>
                <a:cubicBezTo>
                  <a:pt x="8818" y="45471"/>
                  <a:pt x="10921" y="43946"/>
                  <a:pt x="12311" y="41812"/>
                </a:cubicBezTo>
                <a:cubicBezTo>
                  <a:pt x="14716" y="38027"/>
                  <a:pt x="16980" y="33641"/>
                  <a:pt x="20199" y="30316"/>
                </a:cubicBezTo>
                <a:cubicBezTo>
                  <a:pt x="20482" y="29997"/>
                  <a:pt x="20800" y="29679"/>
                  <a:pt x="21154" y="29396"/>
                </a:cubicBezTo>
                <a:cubicBezTo>
                  <a:pt x="21826" y="23665"/>
                  <a:pt x="24727" y="18289"/>
                  <a:pt x="24939" y="12487"/>
                </a:cubicBezTo>
                <a:cubicBezTo>
                  <a:pt x="25151" y="7960"/>
                  <a:pt x="23560" y="3573"/>
                  <a:pt x="20871" y="0"/>
                </a:cubicBezTo>
                <a:close/>
              </a:path>
            </a:pathLst>
          </a:custGeom>
          <a:solidFill>
            <a:srgbClr val="FFA8A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3"/>
          <p:cNvSpPr/>
          <p:nvPr/>
        </p:nvSpPr>
        <p:spPr>
          <a:xfrm rot="10800000" flipH="1">
            <a:off x="7929992" y="4571627"/>
            <a:ext cx="439470" cy="594449"/>
          </a:xfrm>
          <a:custGeom>
            <a:avLst/>
            <a:gdLst/>
            <a:ahLst/>
            <a:cxnLst/>
            <a:rect l="l" t="t" r="r" b="b"/>
            <a:pathLst>
              <a:path w="21968" h="29715" extrusionOk="0">
                <a:moveTo>
                  <a:pt x="1" y="0"/>
                </a:moveTo>
                <a:cubicBezTo>
                  <a:pt x="2689" y="3573"/>
                  <a:pt x="4528" y="8278"/>
                  <a:pt x="4352" y="12841"/>
                </a:cubicBezTo>
                <a:cubicBezTo>
                  <a:pt x="4104" y="18607"/>
                  <a:pt x="1203" y="23983"/>
                  <a:pt x="531" y="29714"/>
                </a:cubicBezTo>
                <a:cubicBezTo>
                  <a:pt x="4245" y="26354"/>
                  <a:pt x="9021" y="24443"/>
                  <a:pt x="13124" y="21613"/>
                </a:cubicBezTo>
                <a:cubicBezTo>
                  <a:pt x="16308" y="19385"/>
                  <a:pt x="18713" y="16237"/>
                  <a:pt x="20093" y="12593"/>
                </a:cubicBezTo>
                <a:cubicBezTo>
                  <a:pt x="20517" y="11355"/>
                  <a:pt x="21968" y="318"/>
                  <a:pt x="19881" y="318"/>
                </a:cubicBezTo>
                <a:cubicBezTo>
                  <a:pt x="19881" y="318"/>
                  <a:pt x="9905" y="0"/>
                  <a:pt x="1" y="0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3"/>
          <p:cNvSpPr/>
          <p:nvPr/>
        </p:nvSpPr>
        <p:spPr>
          <a:xfrm rot="10800000" flipH="1">
            <a:off x="6962268" y="4226313"/>
            <a:ext cx="434529" cy="276729"/>
          </a:xfrm>
          <a:custGeom>
            <a:avLst/>
            <a:gdLst/>
            <a:ahLst/>
            <a:cxnLst/>
            <a:rect l="l" t="t" r="r" b="b"/>
            <a:pathLst>
              <a:path w="21721" h="13833" extrusionOk="0">
                <a:moveTo>
                  <a:pt x="1" y="1"/>
                </a:moveTo>
                <a:cubicBezTo>
                  <a:pt x="2159" y="4352"/>
                  <a:pt x="5519" y="7995"/>
                  <a:pt x="9729" y="10472"/>
                </a:cubicBezTo>
                <a:cubicBezTo>
                  <a:pt x="13125" y="12382"/>
                  <a:pt x="16945" y="13549"/>
                  <a:pt x="20872" y="13797"/>
                </a:cubicBezTo>
                <a:lnTo>
                  <a:pt x="21720" y="13832"/>
                </a:lnTo>
                <a:cubicBezTo>
                  <a:pt x="21438" y="13408"/>
                  <a:pt x="21119" y="12983"/>
                  <a:pt x="20801" y="12594"/>
                </a:cubicBezTo>
                <a:cubicBezTo>
                  <a:pt x="15495" y="5873"/>
                  <a:pt x="8066" y="1911"/>
                  <a:pt x="1" y="1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3"/>
          <p:cNvSpPr/>
          <p:nvPr/>
        </p:nvSpPr>
        <p:spPr>
          <a:xfrm rot="10800000" flipH="1">
            <a:off x="6892931" y="4769795"/>
            <a:ext cx="322701" cy="457154"/>
          </a:xfrm>
          <a:custGeom>
            <a:avLst/>
            <a:gdLst/>
            <a:ahLst/>
            <a:cxnLst/>
            <a:rect l="l" t="t" r="r" b="b"/>
            <a:pathLst>
              <a:path w="16131" h="22852" extrusionOk="0">
                <a:moveTo>
                  <a:pt x="6615" y="1"/>
                </a:moveTo>
                <a:cubicBezTo>
                  <a:pt x="5483" y="1628"/>
                  <a:pt x="4528" y="3361"/>
                  <a:pt x="3715" y="5165"/>
                </a:cubicBezTo>
                <a:cubicBezTo>
                  <a:pt x="1203" y="10719"/>
                  <a:pt x="0" y="16768"/>
                  <a:pt x="213" y="22852"/>
                </a:cubicBezTo>
                <a:cubicBezTo>
                  <a:pt x="3325" y="21968"/>
                  <a:pt x="6155" y="20447"/>
                  <a:pt x="8632" y="18395"/>
                </a:cubicBezTo>
                <a:cubicBezTo>
                  <a:pt x="12169" y="15424"/>
                  <a:pt x="16131" y="8596"/>
                  <a:pt x="12452" y="4316"/>
                </a:cubicBezTo>
                <a:cubicBezTo>
                  <a:pt x="10825" y="2477"/>
                  <a:pt x="8844" y="1026"/>
                  <a:pt x="661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3"/>
          <p:cNvSpPr/>
          <p:nvPr/>
        </p:nvSpPr>
        <p:spPr>
          <a:xfrm rot="10800000" flipH="1">
            <a:off x="7857115" y="4285154"/>
            <a:ext cx="1314088" cy="954519"/>
          </a:xfrm>
          <a:custGeom>
            <a:avLst/>
            <a:gdLst/>
            <a:ahLst/>
            <a:cxnLst/>
            <a:rect l="l" t="t" r="r" b="b"/>
            <a:pathLst>
              <a:path w="65688" h="47714" extrusionOk="0">
                <a:moveTo>
                  <a:pt x="65300" y="0"/>
                </a:moveTo>
                <a:lnTo>
                  <a:pt x="0" y="36"/>
                </a:lnTo>
                <a:lnTo>
                  <a:pt x="0" y="36"/>
                </a:lnTo>
                <a:cubicBezTo>
                  <a:pt x="531" y="36"/>
                  <a:pt x="1663" y="1486"/>
                  <a:pt x="1981" y="1804"/>
                </a:cubicBezTo>
                <a:cubicBezTo>
                  <a:pt x="2653" y="2476"/>
                  <a:pt x="3290" y="3219"/>
                  <a:pt x="3891" y="3997"/>
                </a:cubicBezTo>
                <a:lnTo>
                  <a:pt x="23524" y="3997"/>
                </a:lnTo>
                <a:cubicBezTo>
                  <a:pt x="25611" y="3997"/>
                  <a:pt x="24160" y="14999"/>
                  <a:pt x="23736" y="16272"/>
                </a:cubicBezTo>
                <a:cubicBezTo>
                  <a:pt x="22356" y="19916"/>
                  <a:pt x="19951" y="23064"/>
                  <a:pt x="16767" y="25292"/>
                </a:cubicBezTo>
                <a:cubicBezTo>
                  <a:pt x="12664" y="28122"/>
                  <a:pt x="7888" y="30033"/>
                  <a:pt x="4139" y="33393"/>
                </a:cubicBezTo>
                <a:cubicBezTo>
                  <a:pt x="4139" y="33570"/>
                  <a:pt x="4103" y="33782"/>
                  <a:pt x="4068" y="33959"/>
                </a:cubicBezTo>
                <a:cubicBezTo>
                  <a:pt x="3431" y="41175"/>
                  <a:pt x="7464" y="47260"/>
                  <a:pt x="14999" y="47684"/>
                </a:cubicBezTo>
                <a:cubicBezTo>
                  <a:pt x="15353" y="47704"/>
                  <a:pt x="15707" y="47714"/>
                  <a:pt x="16062" y="47714"/>
                </a:cubicBezTo>
                <a:cubicBezTo>
                  <a:pt x="19467" y="47714"/>
                  <a:pt x="22903" y="46828"/>
                  <a:pt x="26106" y="45738"/>
                </a:cubicBezTo>
                <a:cubicBezTo>
                  <a:pt x="31341" y="43934"/>
                  <a:pt x="36435" y="41670"/>
                  <a:pt x="41281" y="38982"/>
                </a:cubicBezTo>
                <a:cubicBezTo>
                  <a:pt x="44996" y="36930"/>
                  <a:pt x="48639" y="34454"/>
                  <a:pt x="52601" y="32792"/>
                </a:cubicBezTo>
                <a:cubicBezTo>
                  <a:pt x="55323" y="31693"/>
                  <a:pt x="58722" y="30806"/>
                  <a:pt x="61897" y="30806"/>
                </a:cubicBezTo>
                <a:cubicBezTo>
                  <a:pt x="63013" y="30806"/>
                  <a:pt x="64102" y="30916"/>
                  <a:pt x="65123" y="31164"/>
                </a:cubicBezTo>
                <a:cubicBezTo>
                  <a:pt x="65125" y="31165"/>
                  <a:pt x="65126" y="31165"/>
                  <a:pt x="65127" y="31165"/>
                </a:cubicBezTo>
                <a:cubicBezTo>
                  <a:pt x="65688" y="31165"/>
                  <a:pt x="65300" y="0"/>
                  <a:pt x="6530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3"/>
          <p:cNvSpPr/>
          <p:nvPr/>
        </p:nvSpPr>
        <p:spPr>
          <a:xfrm rot="10800000" flipH="1">
            <a:off x="6897873" y="4225493"/>
            <a:ext cx="801800" cy="1286682"/>
          </a:xfrm>
          <a:custGeom>
            <a:avLst/>
            <a:gdLst/>
            <a:ahLst/>
            <a:cxnLst/>
            <a:rect l="l" t="t" r="r" b="b"/>
            <a:pathLst>
              <a:path w="40080" h="64318" extrusionOk="0">
                <a:moveTo>
                  <a:pt x="38384" y="1"/>
                </a:moveTo>
                <a:cubicBezTo>
                  <a:pt x="35907" y="1"/>
                  <a:pt x="31554" y="296"/>
                  <a:pt x="31201" y="321"/>
                </a:cubicBezTo>
                <a:cubicBezTo>
                  <a:pt x="24833" y="1064"/>
                  <a:pt x="18537" y="3187"/>
                  <a:pt x="13337" y="7042"/>
                </a:cubicBezTo>
                <a:cubicBezTo>
                  <a:pt x="10648" y="9059"/>
                  <a:pt x="8278" y="11499"/>
                  <a:pt x="6368" y="14294"/>
                </a:cubicBezTo>
                <a:cubicBezTo>
                  <a:pt x="8597" y="15284"/>
                  <a:pt x="10578" y="16735"/>
                  <a:pt x="12205" y="18574"/>
                </a:cubicBezTo>
                <a:cubicBezTo>
                  <a:pt x="15884" y="22854"/>
                  <a:pt x="11922" y="29682"/>
                  <a:pt x="8385" y="32653"/>
                </a:cubicBezTo>
                <a:cubicBezTo>
                  <a:pt x="5944" y="34705"/>
                  <a:pt x="3078" y="36226"/>
                  <a:pt x="1" y="37110"/>
                </a:cubicBezTo>
                <a:cubicBezTo>
                  <a:pt x="107" y="41709"/>
                  <a:pt x="1239" y="46272"/>
                  <a:pt x="3220" y="50411"/>
                </a:cubicBezTo>
                <a:cubicBezTo>
                  <a:pt x="11285" y="52321"/>
                  <a:pt x="18714" y="56283"/>
                  <a:pt x="24020" y="63004"/>
                </a:cubicBezTo>
                <a:cubicBezTo>
                  <a:pt x="24338" y="63428"/>
                  <a:pt x="24657" y="63853"/>
                  <a:pt x="24939" y="64277"/>
                </a:cubicBezTo>
                <a:cubicBezTo>
                  <a:pt x="25522" y="64305"/>
                  <a:pt x="26105" y="64318"/>
                  <a:pt x="26686" y="64318"/>
                </a:cubicBezTo>
                <a:cubicBezTo>
                  <a:pt x="28331" y="64318"/>
                  <a:pt x="29970" y="64212"/>
                  <a:pt x="31590" y="64029"/>
                </a:cubicBezTo>
                <a:cubicBezTo>
                  <a:pt x="32439" y="63923"/>
                  <a:pt x="40080" y="62862"/>
                  <a:pt x="40080" y="62261"/>
                </a:cubicBezTo>
                <a:lnTo>
                  <a:pt x="40080" y="180"/>
                </a:lnTo>
                <a:cubicBezTo>
                  <a:pt x="40069" y="48"/>
                  <a:pt x="39378" y="1"/>
                  <a:pt x="38384" y="1"/>
                </a:cubicBezTo>
                <a:close/>
              </a:path>
            </a:pathLst>
          </a:custGeom>
          <a:solidFill>
            <a:srgbClr val="FFA8A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" name="Google Shape;28;p3"/>
          <p:cNvGrpSpPr/>
          <p:nvPr/>
        </p:nvGrpSpPr>
        <p:grpSpPr>
          <a:xfrm rot="10800000">
            <a:off x="-367400" y="-29425"/>
            <a:ext cx="1834175" cy="1631050"/>
            <a:chOff x="3033525" y="2679425"/>
            <a:chExt cx="1834175" cy="1631050"/>
          </a:xfrm>
        </p:grpSpPr>
        <p:sp>
          <p:nvSpPr>
            <p:cNvPr id="29" name="Google Shape;29;p3"/>
            <p:cNvSpPr/>
            <p:nvPr/>
          </p:nvSpPr>
          <p:spPr>
            <a:xfrm>
              <a:off x="4141625" y="2679425"/>
              <a:ext cx="720750" cy="504975"/>
            </a:xfrm>
            <a:custGeom>
              <a:avLst/>
              <a:gdLst/>
              <a:ahLst/>
              <a:cxnLst/>
              <a:rect l="l" t="t" r="r" b="b"/>
              <a:pathLst>
                <a:path w="28830" h="20199" extrusionOk="0">
                  <a:moveTo>
                    <a:pt x="16294" y="0"/>
                  </a:moveTo>
                  <a:cubicBezTo>
                    <a:pt x="11568" y="0"/>
                    <a:pt x="7077" y="1785"/>
                    <a:pt x="3750" y="5354"/>
                  </a:cubicBezTo>
                  <a:cubicBezTo>
                    <a:pt x="2229" y="6981"/>
                    <a:pt x="991" y="8785"/>
                    <a:pt x="0" y="10766"/>
                  </a:cubicBezTo>
                  <a:cubicBezTo>
                    <a:pt x="7932" y="16593"/>
                    <a:pt x="18027" y="20199"/>
                    <a:pt x="26488" y="20199"/>
                  </a:cubicBezTo>
                  <a:cubicBezTo>
                    <a:pt x="27272" y="20199"/>
                    <a:pt x="28042" y="20168"/>
                    <a:pt x="28795" y="20105"/>
                  </a:cubicBezTo>
                  <a:cubicBezTo>
                    <a:pt x="28795" y="20105"/>
                    <a:pt x="28795" y="13454"/>
                    <a:pt x="28830" y="4186"/>
                  </a:cubicBezTo>
                  <a:cubicBezTo>
                    <a:pt x="27627" y="1180"/>
                    <a:pt x="21118" y="437"/>
                    <a:pt x="18713" y="154"/>
                  </a:cubicBezTo>
                  <a:cubicBezTo>
                    <a:pt x="17903" y="51"/>
                    <a:pt x="17095" y="0"/>
                    <a:pt x="162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3400525" y="2784075"/>
              <a:ext cx="1467175" cy="1526400"/>
            </a:xfrm>
            <a:custGeom>
              <a:avLst/>
              <a:gdLst/>
              <a:ahLst/>
              <a:cxnLst/>
              <a:rect l="l" t="t" r="r" b="b"/>
              <a:pathLst>
                <a:path w="58687" h="61056" extrusionOk="0">
                  <a:moveTo>
                    <a:pt x="58474" y="0"/>
                  </a:moveTo>
                  <a:cubicBezTo>
                    <a:pt x="58474" y="9268"/>
                    <a:pt x="58439" y="15919"/>
                    <a:pt x="58439" y="15919"/>
                  </a:cubicBezTo>
                  <a:cubicBezTo>
                    <a:pt x="57686" y="15982"/>
                    <a:pt x="56916" y="16013"/>
                    <a:pt x="56133" y="16013"/>
                  </a:cubicBezTo>
                  <a:cubicBezTo>
                    <a:pt x="47676" y="16013"/>
                    <a:pt x="37608" y="12407"/>
                    <a:pt x="29644" y="6580"/>
                  </a:cubicBezTo>
                  <a:cubicBezTo>
                    <a:pt x="27133" y="11426"/>
                    <a:pt x="25895" y="17086"/>
                    <a:pt x="25152" y="22321"/>
                  </a:cubicBezTo>
                  <a:cubicBezTo>
                    <a:pt x="23701" y="32721"/>
                    <a:pt x="21437" y="45562"/>
                    <a:pt x="9906" y="49311"/>
                  </a:cubicBezTo>
                  <a:cubicBezTo>
                    <a:pt x="7806" y="50011"/>
                    <a:pt x="5614" y="50250"/>
                    <a:pt x="3411" y="50250"/>
                  </a:cubicBezTo>
                  <a:cubicBezTo>
                    <a:pt x="2274" y="50250"/>
                    <a:pt x="1133" y="50186"/>
                    <a:pt x="1" y="50090"/>
                  </a:cubicBezTo>
                  <a:lnTo>
                    <a:pt x="1" y="50090"/>
                  </a:lnTo>
                  <a:cubicBezTo>
                    <a:pt x="2583" y="53450"/>
                    <a:pt x="4635" y="57129"/>
                    <a:pt x="6156" y="61056"/>
                  </a:cubicBezTo>
                  <a:lnTo>
                    <a:pt x="58686" y="61056"/>
                  </a:lnTo>
                  <a:lnTo>
                    <a:pt x="58686" y="991"/>
                  </a:lnTo>
                  <a:cubicBezTo>
                    <a:pt x="58686" y="673"/>
                    <a:pt x="58615" y="319"/>
                    <a:pt x="584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3033525" y="4024550"/>
              <a:ext cx="520900" cy="285925"/>
            </a:xfrm>
            <a:custGeom>
              <a:avLst/>
              <a:gdLst/>
              <a:ahLst/>
              <a:cxnLst/>
              <a:rect l="l" t="t" r="r" b="b"/>
              <a:pathLst>
                <a:path w="20836" h="11437" extrusionOk="0">
                  <a:moveTo>
                    <a:pt x="9485" y="1"/>
                  </a:moveTo>
                  <a:cubicBezTo>
                    <a:pt x="7802" y="1"/>
                    <a:pt x="6190" y="322"/>
                    <a:pt x="4599" y="1461"/>
                  </a:cubicBezTo>
                  <a:cubicBezTo>
                    <a:pt x="3078" y="2664"/>
                    <a:pt x="1911" y="4256"/>
                    <a:pt x="1274" y="6060"/>
                  </a:cubicBezTo>
                  <a:cubicBezTo>
                    <a:pt x="1097" y="6555"/>
                    <a:pt x="1" y="11437"/>
                    <a:pt x="461" y="11437"/>
                  </a:cubicBezTo>
                  <a:lnTo>
                    <a:pt x="20836" y="11437"/>
                  </a:lnTo>
                  <a:cubicBezTo>
                    <a:pt x="19315" y="7510"/>
                    <a:pt x="17263" y="3831"/>
                    <a:pt x="14716" y="471"/>
                  </a:cubicBezTo>
                  <a:cubicBezTo>
                    <a:pt x="14363" y="435"/>
                    <a:pt x="14009" y="400"/>
                    <a:pt x="13690" y="365"/>
                  </a:cubicBezTo>
                  <a:cubicBezTo>
                    <a:pt x="12227" y="207"/>
                    <a:pt x="10833" y="1"/>
                    <a:pt x="9485" y="1"/>
                  </a:cubicBezTo>
                  <a:close/>
                </a:path>
              </a:pathLst>
            </a:custGeom>
            <a:solidFill>
              <a:srgbClr val="3034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5"/>
          <p:cNvSpPr txBox="1">
            <a:spLocks noGrp="1"/>
          </p:cNvSpPr>
          <p:nvPr>
            <p:ph type="title"/>
          </p:nvPr>
        </p:nvSpPr>
        <p:spPr>
          <a:xfrm>
            <a:off x="716250" y="539496"/>
            <a:ext cx="38556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ubTitle" idx="1"/>
          </p:nvPr>
        </p:nvSpPr>
        <p:spPr>
          <a:xfrm>
            <a:off x="5700752" y="3875159"/>
            <a:ext cx="2722500" cy="56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subTitle" idx="2"/>
          </p:nvPr>
        </p:nvSpPr>
        <p:spPr>
          <a:xfrm>
            <a:off x="5703750" y="2647626"/>
            <a:ext cx="2722500" cy="56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subTitle" idx="3"/>
          </p:nvPr>
        </p:nvSpPr>
        <p:spPr>
          <a:xfrm>
            <a:off x="5700758" y="3465340"/>
            <a:ext cx="2725500" cy="3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ayfair Display"/>
              <a:buNone/>
              <a:defRPr>
                <a:latin typeface="Palanquin SemiBold"/>
                <a:ea typeface="Palanquin SemiBold"/>
                <a:cs typeface="Palanquin SemiBold"/>
                <a:sym typeface="Palanquin SemiBold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subTitle" idx="4"/>
          </p:nvPr>
        </p:nvSpPr>
        <p:spPr>
          <a:xfrm>
            <a:off x="5700753" y="2239757"/>
            <a:ext cx="2725500" cy="3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ayfair Display"/>
              <a:buNone/>
              <a:defRPr>
                <a:latin typeface="Palanquin SemiBold"/>
                <a:ea typeface="Palanquin SemiBold"/>
                <a:cs typeface="Palanquin SemiBold"/>
                <a:sym typeface="Palanquin Semi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5"/>
          <p:cNvSpPr/>
          <p:nvPr/>
        </p:nvSpPr>
        <p:spPr>
          <a:xfrm rot="-5400000">
            <a:off x="8053863" y="448288"/>
            <a:ext cx="1590075" cy="630850"/>
          </a:xfrm>
          <a:custGeom>
            <a:avLst/>
            <a:gdLst/>
            <a:ahLst/>
            <a:cxnLst/>
            <a:rect l="l" t="t" r="r" b="b"/>
            <a:pathLst>
              <a:path w="63603" h="25234" extrusionOk="0">
                <a:moveTo>
                  <a:pt x="34152" y="0"/>
                </a:moveTo>
                <a:cubicBezTo>
                  <a:pt x="11142" y="0"/>
                  <a:pt x="0" y="25234"/>
                  <a:pt x="0" y="25234"/>
                </a:cubicBezTo>
                <a:lnTo>
                  <a:pt x="63603" y="25234"/>
                </a:lnTo>
                <a:cubicBezTo>
                  <a:pt x="63178" y="21519"/>
                  <a:pt x="62081" y="17876"/>
                  <a:pt x="60383" y="14515"/>
                </a:cubicBezTo>
                <a:cubicBezTo>
                  <a:pt x="50903" y="13454"/>
                  <a:pt x="42378" y="7865"/>
                  <a:pt x="36895" y="118"/>
                </a:cubicBezTo>
                <a:cubicBezTo>
                  <a:pt x="35963" y="39"/>
                  <a:pt x="35048" y="0"/>
                  <a:pt x="34152" y="0"/>
                </a:cubicBezTo>
                <a:close/>
              </a:path>
            </a:pathLst>
          </a:custGeom>
          <a:solidFill>
            <a:srgbClr val="FFD8B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5"/>
          <p:cNvSpPr/>
          <p:nvPr/>
        </p:nvSpPr>
        <p:spPr>
          <a:xfrm rot="-5400000">
            <a:off x="8422788" y="162788"/>
            <a:ext cx="587225" cy="359950"/>
          </a:xfrm>
          <a:custGeom>
            <a:avLst/>
            <a:gdLst/>
            <a:ahLst/>
            <a:cxnLst/>
            <a:rect l="l" t="t" r="r" b="b"/>
            <a:pathLst>
              <a:path w="23489" h="14398" extrusionOk="0">
                <a:moveTo>
                  <a:pt x="0" y="0"/>
                </a:moveTo>
                <a:lnTo>
                  <a:pt x="0" y="0"/>
                </a:lnTo>
                <a:cubicBezTo>
                  <a:pt x="5483" y="7747"/>
                  <a:pt x="14044" y="13336"/>
                  <a:pt x="23488" y="14397"/>
                </a:cubicBezTo>
                <a:cubicBezTo>
                  <a:pt x="19314" y="6297"/>
                  <a:pt x="12806" y="3467"/>
                  <a:pt x="12806" y="3467"/>
                </a:cubicBezTo>
                <a:cubicBezTo>
                  <a:pt x="8773" y="1592"/>
                  <a:pt x="4422" y="425"/>
                  <a:pt x="0" y="0"/>
                </a:cubicBezTo>
                <a:close/>
              </a:path>
            </a:pathLst>
          </a:custGeom>
          <a:solidFill>
            <a:srgbClr val="30343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5"/>
          <p:cNvSpPr/>
          <p:nvPr/>
        </p:nvSpPr>
        <p:spPr>
          <a:xfrm rot="-5400000">
            <a:off x="7546713" y="-528212"/>
            <a:ext cx="1039125" cy="1679150"/>
          </a:xfrm>
          <a:custGeom>
            <a:avLst/>
            <a:gdLst/>
            <a:ahLst/>
            <a:cxnLst/>
            <a:rect l="l" t="t" r="r" b="b"/>
            <a:pathLst>
              <a:path w="41565" h="67166" extrusionOk="0">
                <a:moveTo>
                  <a:pt x="41564" y="1"/>
                </a:moveTo>
                <a:cubicBezTo>
                  <a:pt x="35091" y="1"/>
                  <a:pt x="28264" y="107"/>
                  <a:pt x="21967" y="1982"/>
                </a:cubicBezTo>
                <a:cubicBezTo>
                  <a:pt x="22356" y="4104"/>
                  <a:pt x="22427" y="6262"/>
                  <a:pt x="22109" y="8384"/>
                </a:cubicBezTo>
                <a:cubicBezTo>
                  <a:pt x="21401" y="13124"/>
                  <a:pt x="18394" y="19067"/>
                  <a:pt x="13973" y="21367"/>
                </a:cubicBezTo>
                <a:lnTo>
                  <a:pt x="13937" y="21367"/>
                </a:lnTo>
                <a:cubicBezTo>
                  <a:pt x="12310" y="22216"/>
                  <a:pt x="10435" y="22463"/>
                  <a:pt x="8631" y="22675"/>
                </a:cubicBezTo>
                <a:lnTo>
                  <a:pt x="2087" y="23418"/>
                </a:lnTo>
                <a:cubicBezTo>
                  <a:pt x="2016" y="23843"/>
                  <a:pt x="1910" y="24232"/>
                  <a:pt x="1804" y="24621"/>
                </a:cubicBezTo>
                <a:cubicBezTo>
                  <a:pt x="0" y="33111"/>
                  <a:pt x="1769" y="42414"/>
                  <a:pt x="6155" y="49842"/>
                </a:cubicBezTo>
                <a:cubicBezTo>
                  <a:pt x="6650" y="50691"/>
                  <a:pt x="7216" y="51540"/>
                  <a:pt x="7782" y="52389"/>
                </a:cubicBezTo>
                <a:cubicBezTo>
                  <a:pt x="12204" y="52814"/>
                  <a:pt x="16555" y="53981"/>
                  <a:pt x="20623" y="55821"/>
                </a:cubicBezTo>
                <a:cubicBezTo>
                  <a:pt x="20623" y="55821"/>
                  <a:pt x="27096" y="58686"/>
                  <a:pt x="31270" y="66786"/>
                </a:cubicBezTo>
                <a:cubicBezTo>
                  <a:pt x="31553" y="66822"/>
                  <a:pt x="31801" y="66857"/>
                  <a:pt x="32049" y="66857"/>
                </a:cubicBezTo>
                <a:cubicBezTo>
                  <a:pt x="32770" y="66911"/>
                  <a:pt x="37826" y="67166"/>
                  <a:pt x="40260" y="67166"/>
                </a:cubicBezTo>
                <a:cubicBezTo>
                  <a:pt x="41050" y="67166"/>
                  <a:pt x="41564" y="67139"/>
                  <a:pt x="41564" y="67069"/>
                </a:cubicBezTo>
                <a:lnTo>
                  <a:pt x="41564" y="1"/>
                </a:lnTo>
                <a:close/>
              </a:path>
            </a:pathLst>
          </a:custGeom>
          <a:solidFill>
            <a:srgbClr val="FFA8A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5"/>
          <p:cNvSpPr/>
          <p:nvPr/>
        </p:nvSpPr>
        <p:spPr>
          <a:xfrm rot="-5400000">
            <a:off x="6898200" y="324400"/>
            <a:ext cx="979000" cy="893650"/>
          </a:xfrm>
          <a:custGeom>
            <a:avLst/>
            <a:gdLst/>
            <a:ahLst/>
            <a:cxnLst/>
            <a:rect l="l" t="t" r="r" b="b"/>
            <a:pathLst>
              <a:path w="39160" h="35746" extrusionOk="0">
                <a:moveTo>
                  <a:pt x="23251" y="0"/>
                </a:moveTo>
                <a:cubicBezTo>
                  <a:pt x="18548" y="0"/>
                  <a:pt x="13890" y="1974"/>
                  <a:pt x="10188" y="4960"/>
                </a:cubicBezTo>
                <a:cubicBezTo>
                  <a:pt x="5483" y="8781"/>
                  <a:pt x="2193" y="14051"/>
                  <a:pt x="814" y="19959"/>
                </a:cubicBezTo>
                <a:cubicBezTo>
                  <a:pt x="177" y="22753"/>
                  <a:pt x="0" y="25725"/>
                  <a:pt x="779" y="28484"/>
                </a:cubicBezTo>
                <a:cubicBezTo>
                  <a:pt x="1592" y="31278"/>
                  <a:pt x="3467" y="33790"/>
                  <a:pt x="6120" y="34957"/>
                </a:cubicBezTo>
                <a:cubicBezTo>
                  <a:pt x="7511" y="35551"/>
                  <a:pt x="8980" y="35746"/>
                  <a:pt x="10471" y="35746"/>
                </a:cubicBezTo>
                <a:cubicBezTo>
                  <a:pt x="11823" y="35746"/>
                  <a:pt x="13193" y="35585"/>
                  <a:pt x="14539" y="35417"/>
                </a:cubicBezTo>
                <a:lnTo>
                  <a:pt x="19279" y="34887"/>
                </a:lnTo>
                <a:cubicBezTo>
                  <a:pt x="21225" y="27210"/>
                  <a:pt x="25894" y="19994"/>
                  <a:pt x="32863" y="16068"/>
                </a:cubicBezTo>
                <a:cubicBezTo>
                  <a:pt x="34844" y="14936"/>
                  <a:pt x="36966" y="14051"/>
                  <a:pt x="39159" y="13415"/>
                </a:cubicBezTo>
                <a:cubicBezTo>
                  <a:pt x="38629" y="10549"/>
                  <a:pt x="37355" y="7861"/>
                  <a:pt x="35480" y="5633"/>
                </a:cubicBezTo>
                <a:cubicBezTo>
                  <a:pt x="32827" y="2590"/>
                  <a:pt x="29184" y="609"/>
                  <a:pt x="25186" y="114"/>
                </a:cubicBezTo>
                <a:cubicBezTo>
                  <a:pt x="24542" y="37"/>
                  <a:pt x="23896" y="0"/>
                  <a:pt x="23251" y="0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5"/>
          <p:cNvSpPr/>
          <p:nvPr/>
        </p:nvSpPr>
        <p:spPr>
          <a:xfrm rot="-5400000">
            <a:off x="7290825" y="256525"/>
            <a:ext cx="508525" cy="535925"/>
          </a:xfrm>
          <a:custGeom>
            <a:avLst/>
            <a:gdLst/>
            <a:ahLst/>
            <a:cxnLst/>
            <a:rect l="l" t="t" r="r" b="b"/>
            <a:pathLst>
              <a:path w="20341" h="21437" extrusionOk="0">
                <a:moveTo>
                  <a:pt x="19880" y="0"/>
                </a:moveTo>
                <a:cubicBezTo>
                  <a:pt x="17687" y="637"/>
                  <a:pt x="15565" y="1521"/>
                  <a:pt x="13584" y="2653"/>
                </a:cubicBezTo>
                <a:cubicBezTo>
                  <a:pt x="6615" y="6580"/>
                  <a:pt x="1946" y="13796"/>
                  <a:pt x="0" y="21437"/>
                </a:cubicBezTo>
                <a:lnTo>
                  <a:pt x="6544" y="20694"/>
                </a:lnTo>
                <a:cubicBezTo>
                  <a:pt x="8348" y="20446"/>
                  <a:pt x="10223" y="20234"/>
                  <a:pt x="11850" y="19385"/>
                </a:cubicBezTo>
                <a:lnTo>
                  <a:pt x="11886" y="19385"/>
                </a:lnTo>
                <a:cubicBezTo>
                  <a:pt x="16307" y="17086"/>
                  <a:pt x="19314" y="11143"/>
                  <a:pt x="20022" y="6403"/>
                </a:cubicBezTo>
                <a:cubicBezTo>
                  <a:pt x="20340" y="4280"/>
                  <a:pt x="20269" y="2087"/>
                  <a:pt x="19880" y="0"/>
                </a:cubicBezTo>
                <a:close/>
              </a:path>
            </a:pathLst>
          </a:custGeom>
          <a:solidFill>
            <a:srgbClr val="FFD8B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5"/>
          <p:cNvSpPr/>
          <p:nvPr/>
        </p:nvSpPr>
        <p:spPr>
          <a:xfrm rot="10800000">
            <a:off x="-804162" y="4002395"/>
            <a:ext cx="2127306" cy="1545218"/>
          </a:xfrm>
          <a:custGeom>
            <a:avLst/>
            <a:gdLst/>
            <a:ahLst/>
            <a:cxnLst/>
            <a:rect l="l" t="t" r="r" b="b"/>
            <a:pathLst>
              <a:path w="65688" h="47714" extrusionOk="0">
                <a:moveTo>
                  <a:pt x="65300" y="0"/>
                </a:moveTo>
                <a:lnTo>
                  <a:pt x="0" y="36"/>
                </a:lnTo>
                <a:lnTo>
                  <a:pt x="0" y="36"/>
                </a:lnTo>
                <a:cubicBezTo>
                  <a:pt x="531" y="36"/>
                  <a:pt x="1663" y="1486"/>
                  <a:pt x="1981" y="1804"/>
                </a:cubicBezTo>
                <a:cubicBezTo>
                  <a:pt x="2653" y="2476"/>
                  <a:pt x="3290" y="3219"/>
                  <a:pt x="3891" y="3997"/>
                </a:cubicBezTo>
                <a:lnTo>
                  <a:pt x="23524" y="3997"/>
                </a:lnTo>
                <a:cubicBezTo>
                  <a:pt x="25611" y="3997"/>
                  <a:pt x="24160" y="14999"/>
                  <a:pt x="23736" y="16272"/>
                </a:cubicBezTo>
                <a:cubicBezTo>
                  <a:pt x="22356" y="19916"/>
                  <a:pt x="19951" y="23064"/>
                  <a:pt x="16767" y="25292"/>
                </a:cubicBezTo>
                <a:cubicBezTo>
                  <a:pt x="12664" y="28122"/>
                  <a:pt x="7888" y="30033"/>
                  <a:pt x="4139" y="33393"/>
                </a:cubicBezTo>
                <a:cubicBezTo>
                  <a:pt x="4139" y="33570"/>
                  <a:pt x="4103" y="33782"/>
                  <a:pt x="4068" y="33959"/>
                </a:cubicBezTo>
                <a:cubicBezTo>
                  <a:pt x="3431" y="41175"/>
                  <a:pt x="7464" y="47260"/>
                  <a:pt x="14999" y="47684"/>
                </a:cubicBezTo>
                <a:cubicBezTo>
                  <a:pt x="15353" y="47704"/>
                  <a:pt x="15707" y="47714"/>
                  <a:pt x="16062" y="47714"/>
                </a:cubicBezTo>
                <a:cubicBezTo>
                  <a:pt x="19467" y="47714"/>
                  <a:pt x="22903" y="46828"/>
                  <a:pt x="26106" y="45738"/>
                </a:cubicBezTo>
                <a:cubicBezTo>
                  <a:pt x="31341" y="43934"/>
                  <a:pt x="36435" y="41670"/>
                  <a:pt x="41281" y="38982"/>
                </a:cubicBezTo>
                <a:cubicBezTo>
                  <a:pt x="44996" y="36930"/>
                  <a:pt x="48639" y="34454"/>
                  <a:pt x="52601" y="32792"/>
                </a:cubicBezTo>
                <a:cubicBezTo>
                  <a:pt x="55323" y="31693"/>
                  <a:pt x="58722" y="30806"/>
                  <a:pt x="61897" y="30806"/>
                </a:cubicBezTo>
                <a:cubicBezTo>
                  <a:pt x="63013" y="30806"/>
                  <a:pt x="64102" y="30916"/>
                  <a:pt x="65123" y="31164"/>
                </a:cubicBezTo>
                <a:cubicBezTo>
                  <a:pt x="65125" y="31165"/>
                  <a:pt x="65126" y="31165"/>
                  <a:pt x="65127" y="31165"/>
                </a:cubicBezTo>
                <a:cubicBezTo>
                  <a:pt x="65688" y="31165"/>
                  <a:pt x="65300" y="0"/>
                  <a:pt x="6530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5"/>
          <p:cNvSpPr/>
          <p:nvPr/>
        </p:nvSpPr>
        <p:spPr>
          <a:xfrm rot="10800000">
            <a:off x="493733" y="4466149"/>
            <a:ext cx="711434" cy="962320"/>
          </a:xfrm>
          <a:custGeom>
            <a:avLst/>
            <a:gdLst/>
            <a:ahLst/>
            <a:cxnLst/>
            <a:rect l="l" t="t" r="r" b="b"/>
            <a:pathLst>
              <a:path w="21968" h="29715" extrusionOk="0">
                <a:moveTo>
                  <a:pt x="1" y="0"/>
                </a:moveTo>
                <a:cubicBezTo>
                  <a:pt x="2689" y="3573"/>
                  <a:pt x="4528" y="8278"/>
                  <a:pt x="4352" y="12841"/>
                </a:cubicBezTo>
                <a:cubicBezTo>
                  <a:pt x="4104" y="18607"/>
                  <a:pt x="1203" y="23983"/>
                  <a:pt x="531" y="29714"/>
                </a:cubicBezTo>
                <a:cubicBezTo>
                  <a:pt x="4245" y="26354"/>
                  <a:pt x="9021" y="24443"/>
                  <a:pt x="13124" y="21613"/>
                </a:cubicBezTo>
                <a:cubicBezTo>
                  <a:pt x="16308" y="19385"/>
                  <a:pt x="18713" y="16237"/>
                  <a:pt x="20093" y="12593"/>
                </a:cubicBezTo>
                <a:cubicBezTo>
                  <a:pt x="20517" y="11355"/>
                  <a:pt x="21968" y="318"/>
                  <a:pt x="19881" y="318"/>
                </a:cubicBezTo>
                <a:cubicBezTo>
                  <a:pt x="19881" y="318"/>
                  <a:pt x="9905" y="0"/>
                  <a:pt x="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5"/>
          <p:cNvSpPr/>
          <p:nvPr/>
        </p:nvSpPr>
        <p:spPr>
          <a:xfrm rot="4289554">
            <a:off x="628248" y="3795711"/>
            <a:ext cx="687990" cy="537653"/>
          </a:xfrm>
          <a:custGeom>
            <a:avLst/>
            <a:gdLst/>
            <a:ahLst/>
            <a:cxnLst/>
            <a:rect l="l" t="t" r="r" b="b"/>
            <a:pathLst>
              <a:path w="27522" h="21508" extrusionOk="0">
                <a:moveTo>
                  <a:pt x="13885" y="0"/>
                </a:moveTo>
                <a:cubicBezTo>
                  <a:pt x="11736" y="0"/>
                  <a:pt x="9587" y="354"/>
                  <a:pt x="7535" y="1061"/>
                </a:cubicBezTo>
                <a:cubicBezTo>
                  <a:pt x="5519" y="1663"/>
                  <a:pt x="3715" y="2795"/>
                  <a:pt x="2265" y="4280"/>
                </a:cubicBezTo>
                <a:cubicBezTo>
                  <a:pt x="850" y="5801"/>
                  <a:pt x="1" y="7924"/>
                  <a:pt x="284" y="9940"/>
                </a:cubicBezTo>
                <a:cubicBezTo>
                  <a:pt x="567" y="11956"/>
                  <a:pt x="1840" y="13619"/>
                  <a:pt x="3114" y="15175"/>
                </a:cubicBezTo>
                <a:lnTo>
                  <a:pt x="8101" y="21507"/>
                </a:lnTo>
                <a:cubicBezTo>
                  <a:pt x="9057" y="18784"/>
                  <a:pt x="10507" y="16307"/>
                  <a:pt x="12382" y="14150"/>
                </a:cubicBezTo>
                <a:cubicBezTo>
                  <a:pt x="16450" y="9657"/>
                  <a:pt x="21968" y="7889"/>
                  <a:pt x="27522" y="6155"/>
                </a:cubicBezTo>
                <a:cubicBezTo>
                  <a:pt x="25647" y="3750"/>
                  <a:pt x="23100" y="1981"/>
                  <a:pt x="20235" y="1061"/>
                </a:cubicBezTo>
                <a:cubicBezTo>
                  <a:pt x="18183" y="354"/>
                  <a:pt x="16034" y="0"/>
                  <a:pt x="1388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7"/>
          <p:cNvSpPr txBox="1">
            <a:spLocks noGrp="1"/>
          </p:cNvSpPr>
          <p:nvPr>
            <p:ph type="title"/>
          </p:nvPr>
        </p:nvSpPr>
        <p:spPr>
          <a:xfrm>
            <a:off x="716250" y="539496"/>
            <a:ext cx="26619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7" name="Google Shape;57;p7"/>
          <p:cNvSpPr txBox="1">
            <a:spLocks noGrp="1"/>
          </p:cNvSpPr>
          <p:nvPr>
            <p:ph type="subTitle" idx="1"/>
          </p:nvPr>
        </p:nvSpPr>
        <p:spPr>
          <a:xfrm>
            <a:off x="4687050" y="1371600"/>
            <a:ext cx="2661900" cy="308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7"/>
          <p:cNvSpPr/>
          <p:nvPr/>
        </p:nvSpPr>
        <p:spPr>
          <a:xfrm>
            <a:off x="7377050" y="4537325"/>
            <a:ext cx="1590075" cy="630850"/>
          </a:xfrm>
          <a:custGeom>
            <a:avLst/>
            <a:gdLst/>
            <a:ahLst/>
            <a:cxnLst/>
            <a:rect l="l" t="t" r="r" b="b"/>
            <a:pathLst>
              <a:path w="63603" h="25234" extrusionOk="0">
                <a:moveTo>
                  <a:pt x="34152" y="0"/>
                </a:moveTo>
                <a:cubicBezTo>
                  <a:pt x="11142" y="0"/>
                  <a:pt x="0" y="25234"/>
                  <a:pt x="0" y="25234"/>
                </a:cubicBezTo>
                <a:lnTo>
                  <a:pt x="63603" y="25234"/>
                </a:lnTo>
                <a:cubicBezTo>
                  <a:pt x="63178" y="21519"/>
                  <a:pt x="62081" y="17876"/>
                  <a:pt x="60383" y="14515"/>
                </a:cubicBezTo>
                <a:cubicBezTo>
                  <a:pt x="50903" y="13454"/>
                  <a:pt x="42378" y="7865"/>
                  <a:pt x="36895" y="118"/>
                </a:cubicBezTo>
                <a:cubicBezTo>
                  <a:pt x="35963" y="39"/>
                  <a:pt x="35048" y="0"/>
                  <a:pt x="34152" y="0"/>
                </a:cubicBezTo>
                <a:close/>
              </a:path>
            </a:pathLst>
          </a:custGeom>
          <a:solidFill>
            <a:srgbClr val="FFD8B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7"/>
          <p:cNvSpPr/>
          <p:nvPr/>
        </p:nvSpPr>
        <p:spPr>
          <a:xfrm>
            <a:off x="8299425" y="4540275"/>
            <a:ext cx="587225" cy="359950"/>
          </a:xfrm>
          <a:custGeom>
            <a:avLst/>
            <a:gdLst/>
            <a:ahLst/>
            <a:cxnLst/>
            <a:rect l="l" t="t" r="r" b="b"/>
            <a:pathLst>
              <a:path w="23489" h="14398" extrusionOk="0">
                <a:moveTo>
                  <a:pt x="0" y="0"/>
                </a:moveTo>
                <a:lnTo>
                  <a:pt x="0" y="0"/>
                </a:lnTo>
                <a:cubicBezTo>
                  <a:pt x="5483" y="7747"/>
                  <a:pt x="14044" y="13336"/>
                  <a:pt x="23488" y="14397"/>
                </a:cubicBezTo>
                <a:cubicBezTo>
                  <a:pt x="19314" y="6297"/>
                  <a:pt x="12806" y="3467"/>
                  <a:pt x="12806" y="3467"/>
                </a:cubicBezTo>
                <a:cubicBezTo>
                  <a:pt x="8773" y="1592"/>
                  <a:pt x="4422" y="425"/>
                  <a:pt x="0" y="0"/>
                </a:cubicBezTo>
                <a:close/>
              </a:path>
            </a:pathLst>
          </a:custGeom>
          <a:solidFill>
            <a:srgbClr val="30343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7"/>
          <p:cNvSpPr/>
          <p:nvPr/>
        </p:nvSpPr>
        <p:spPr>
          <a:xfrm>
            <a:off x="8104875" y="3230550"/>
            <a:ext cx="1039125" cy="1679150"/>
          </a:xfrm>
          <a:custGeom>
            <a:avLst/>
            <a:gdLst/>
            <a:ahLst/>
            <a:cxnLst/>
            <a:rect l="l" t="t" r="r" b="b"/>
            <a:pathLst>
              <a:path w="41565" h="67166" extrusionOk="0">
                <a:moveTo>
                  <a:pt x="41564" y="1"/>
                </a:moveTo>
                <a:cubicBezTo>
                  <a:pt x="35091" y="1"/>
                  <a:pt x="28264" y="107"/>
                  <a:pt x="21967" y="1982"/>
                </a:cubicBezTo>
                <a:cubicBezTo>
                  <a:pt x="22356" y="4104"/>
                  <a:pt x="22427" y="6262"/>
                  <a:pt x="22109" y="8384"/>
                </a:cubicBezTo>
                <a:cubicBezTo>
                  <a:pt x="21401" y="13124"/>
                  <a:pt x="18394" y="19067"/>
                  <a:pt x="13973" y="21367"/>
                </a:cubicBezTo>
                <a:lnTo>
                  <a:pt x="13937" y="21367"/>
                </a:lnTo>
                <a:cubicBezTo>
                  <a:pt x="12310" y="22216"/>
                  <a:pt x="10435" y="22463"/>
                  <a:pt x="8631" y="22675"/>
                </a:cubicBezTo>
                <a:lnTo>
                  <a:pt x="2087" y="23418"/>
                </a:lnTo>
                <a:cubicBezTo>
                  <a:pt x="2016" y="23843"/>
                  <a:pt x="1910" y="24232"/>
                  <a:pt x="1804" y="24621"/>
                </a:cubicBezTo>
                <a:cubicBezTo>
                  <a:pt x="0" y="33111"/>
                  <a:pt x="1769" y="42414"/>
                  <a:pt x="6155" y="49842"/>
                </a:cubicBezTo>
                <a:cubicBezTo>
                  <a:pt x="6650" y="50691"/>
                  <a:pt x="7216" y="51540"/>
                  <a:pt x="7782" y="52389"/>
                </a:cubicBezTo>
                <a:cubicBezTo>
                  <a:pt x="12204" y="52814"/>
                  <a:pt x="16555" y="53981"/>
                  <a:pt x="20623" y="55821"/>
                </a:cubicBezTo>
                <a:cubicBezTo>
                  <a:pt x="20623" y="55821"/>
                  <a:pt x="27096" y="58686"/>
                  <a:pt x="31270" y="66786"/>
                </a:cubicBezTo>
                <a:cubicBezTo>
                  <a:pt x="31553" y="66822"/>
                  <a:pt x="31801" y="66857"/>
                  <a:pt x="32049" y="66857"/>
                </a:cubicBezTo>
                <a:cubicBezTo>
                  <a:pt x="32770" y="66911"/>
                  <a:pt x="37826" y="67166"/>
                  <a:pt x="40260" y="67166"/>
                </a:cubicBezTo>
                <a:cubicBezTo>
                  <a:pt x="41050" y="67166"/>
                  <a:pt x="41564" y="67139"/>
                  <a:pt x="41564" y="67069"/>
                </a:cubicBezTo>
                <a:lnTo>
                  <a:pt x="41564" y="1"/>
                </a:lnTo>
                <a:close/>
              </a:path>
            </a:pathLst>
          </a:custGeom>
          <a:solidFill>
            <a:srgbClr val="FFA8A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7"/>
          <p:cNvSpPr/>
          <p:nvPr/>
        </p:nvSpPr>
        <p:spPr>
          <a:xfrm>
            <a:off x="7675075" y="2944725"/>
            <a:ext cx="979000" cy="893650"/>
          </a:xfrm>
          <a:custGeom>
            <a:avLst/>
            <a:gdLst/>
            <a:ahLst/>
            <a:cxnLst/>
            <a:rect l="l" t="t" r="r" b="b"/>
            <a:pathLst>
              <a:path w="39160" h="35746" extrusionOk="0">
                <a:moveTo>
                  <a:pt x="23251" y="0"/>
                </a:moveTo>
                <a:cubicBezTo>
                  <a:pt x="18548" y="0"/>
                  <a:pt x="13890" y="1974"/>
                  <a:pt x="10188" y="4960"/>
                </a:cubicBezTo>
                <a:cubicBezTo>
                  <a:pt x="5483" y="8781"/>
                  <a:pt x="2193" y="14051"/>
                  <a:pt x="814" y="19959"/>
                </a:cubicBezTo>
                <a:cubicBezTo>
                  <a:pt x="177" y="22753"/>
                  <a:pt x="0" y="25725"/>
                  <a:pt x="779" y="28484"/>
                </a:cubicBezTo>
                <a:cubicBezTo>
                  <a:pt x="1592" y="31278"/>
                  <a:pt x="3467" y="33790"/>
                  <a:pt x="6120" y="34957"/>
                </a:cubicBezTo>
                <a:cubicBezTo>
                  <a:pt x="7511" y="35551"/>
                  <a:pt x="8980" y="35746"/>
                  <a:pt x="10471" y="35746"/>
                </a:cubicBezTo>
                <a:cubicBezTo>
                  <a:pt x="11823" y="35746"/>
                  <a:pt x="13193" y="35585"/>
                  <a:pt x="14539" y="35417"/>
                </a:cubicBezTo>
                <a:lnTo>
                  <a:pt x="19279" y="34887"/>
                </a:lnTo>
                <a:cubicBezTo>
                  <a:pt x="21225" y="27210"/>
                  <a:pt x="25894" y="19994"/>
                  <a:pt x="32863" y="16068"/>
                </a:cubicBezTo>
                <a:cubicBezTo>
                  <a:pt x="34844" y="14936"/>
                  <a:pt x="36966" y="14051"/>
                  <a:pt x="39159" y="13415"/>
                </a:cubicBezTo>
                <a:cubicBezTo>
                  <a:pt x="38629" y="10549"/>
                  <a:pt x="37355" y="7861"/>
                  <a:pt x="35480" y="5633"/>
                </a:cubicBezTo>
                <a:cubicBezTo>
                  <a:pt x="32827" y="2590"/>
                  <a:pt x="29184" y="609"/>
                  <a:pt x="25186" y="114"/>
                </a:cubicBezTo>
                <a:cubicBezTo>
                  <a:pt x="24542" y="37"/>
                  <a:pt x="23896" y="0"/>
                  <a:pt x="23251" y="0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7"/>
          <p:cNvSpPr/>
          <p:nvPr/>
        </p:nvSpPr>
        <p:spPr>
          <a:xfrm>
            <a:off x="8157050" y="3280975"/>
            <a:ext cx="508525" cy="535925"/>
          </a:xfrm>
          <a:custGeom>
            <a:avLst/>
            <a:gdLst/>
            <a:ahLst/>
            <a:cxnLst/>
            <a:rect l="l" t="t" r="r" b="b"/>
            <a:pathLst>
              <a:path w="20341" h="21437" extrusionOk="0">
                <a:moveTo>
                  <a:pt x="19880" y="0"/>
                </a:moveTo>
                <a:cubicBezTo>
                  <a:pt x="17687" y="637"/>
                  <a:pt x="15565" y="1521"/>
                  <a:pt x="13584" y="2653"/>
                </a:cubicBezTo>
                <a:cubicBezTo>
                  <a:pt x="6615" y="6580"/>
                  <a:pt x="1946" y="13796"/>
                  <a:pt x="0" y="21437"/>
                </a:cubicBezTo>
                <a:lnTo>
                  <a:pt x="6544" y="20694"/>
                </a:lnTo>
                <a:cubicBezTo>
                  <a:pt x="8348" y="20446"/>
                  <a:pt x="10223" y="20234"/>
                  <a:pt x="11850" y="19385"/>
                </a:cubicBezTo>
                <a:lnTo>
                  <a:pt x="11886" y="19385"/>
                </a:lnTo>
                <a:cubicBezTo>
                  <a:pt x="16307" y="17086"/>
                  <a:pt x="19314" y="11143"/>
                  <a:pt x="20022" y="6403"/>
                </a:cubicBezTo>
                <a:cubicBezTo>
                  <a:pt x="20340" y="4280"/>
                  <a:pt x="20269" y="2087"/>
                  <a:pt x="19880" y="0"/>
                </a:cubicBezTo>
                <a:close/>
              </a:path>
            </a:pathLst>
          </a:custGeom>
          <a:solidFill>
            <a:srgbClr val="FFD8B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9"/>
          <p:cNvSpPr txBox="1">
            <a:spLocks noGrp="1"/>
          </p:cNvSpPr>
          <p:nvPr>
            <p:ph type="title"/>
          </p:nvPr>
        </p:nvSpPr>
        <p:spPr>
          <a:xfrm>
            <a:off x="716250" y="445578"/>
            <a:ext cx="38559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77" name="Google Shape;77;p9"/>
          <p:cNvSpPr txBox="1">
            <a:spLocks noGrp="1"/>
          </p:cNvSpPr>
          <p:nvPr>
            <p:ph type="subTitle" idx="1"/>
          </p:nvPr>
        </p:nvSpPr>
        <p:spPr>
          <a:xfrm>
            <a:off x="5148200" y="1371600"/>
            <a:ext cx="2844000" cy="308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9"/>
          <p:cNvSpPr/>
          <p:nvPr/>
        </p:nvSpPr>
        <p:spPr>
          <a:xfrm>
            <a:off x="0" y="4512650"/>
            <a:ext cx="1590075" cy="630850"/>
          </a:xfrm>
          <a:custGeom>
            <a:avLst/>
            <a:gdLst/>
            <a:ahLst/>
            <a:cxnLst/>
            <a:rect l="l" t="t" r="r" b="b"/>
            <a:pathLst>
              <a:path w="63603" h="25234" extrusionOk="0">
                <a:moveTo>
                  <a:pt x="34152" y="0"/>
                </a:moveTo>
                <a:cubicBezTo>
                  <a:pt x="11142" y="0"/>
                  <a:pt x="0" y="25234"/>
                  <a:pt x="0" y="25234"/>
                </a:cubicBezTo>
                <a:lnTo>
                  <a:pt x="63603" y="25234"/>
                </a:lnTo>
                <a:cubicBezTo>
                  <a:pt x="63178" y="21519"/>
                  <a:pt x="62081" y="17876"/>
                  <a:pt x="60383" y="14515"/>
                </a:cubicBezTo>
                <a:cubicBezTo>
                  <a:pt x="50903" y="13454"/>
                  <a:pt x="42378" y="7865"/>
                  <a:pt x="36895" y="118"/>
                </a:cubicBezTo>
                <a:cubicBezTo>
                  <a:pt x="35963" y="39"/>
                  <a:pt x="35048" y="0"/>
                  <a:pt x="3415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9"/>
          <p:cNvSpPr/>
          <p:nvPr/>
        </p:nvSpPr>
        <p:spPr>
          <a:xfrm>
            <a:off x="8313925" y="1595550"/>
            <a:ext cx="587225" cy="359950"/>
          </a:xfrm>
          <a:custGeom>
            <a:avLst/>
            <a:gdLst/>
            <a:ahLst/>
            <a:cxnLst/>
            <a:rect l="l" t="t" r="r" b="b"/>
            <a:pathLst>
              <a:path w="23489" h="14398" extrusionOk="0">
                <a:moveTo>
                  <a:pt x="0" y="0"/>
                </a:moveTo>
                <a:lnTo>
                  <a:pt x="0" y="0"/>
                </a:lnTo>
                <a:cubicBezTo>
                  <a:pt x="5483" y="7747"/>
                  <a:pt x="14044" y="13336"/>
                  <a:pt x="23488" y="14397"/>
                </a:cubicBezTo>
                <a:cubicBezTo>
                  <a:pt x="19314" y="6297"/>
                  <a:pt x="12806" y="3467"/>
                  <a:pt x="12806" y="3467"/>
                </a:cubicBezTo>
                <a:cubicBezTo>
                  <a:pt x="8773" y="1592"/>
                  <a:pt x="4422" y="425"/>
                  <a:pt x="0" y="0"/>
                </a:cubicBezTo>
                <a:close/>
              </a:path>
            </a:pathLst>
          </a:custGeom>
          <a:solidFill>
            <a:srgbClr val="30343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9"/>
          <p:cNvSpPr/>
          <p:nvPr/>
        </p:nvSpPr>
        <p:spPr>
          <a:xfrm>
            <a:off x="8119375" y="285825"/>
            <a:ext cx="1039125" cy="1679150"/>
          </a:xfrm>
          <a:custGeom>
            <a:avLst/>
            <a:gdLst/>
            <a:ahLst/>
            <a:cxnLst/>
            <a:rect l="l" t="t" r="r" b="b"/>
            <a:pathLst>
              <a:path w="41565" h="67166" extrusionOk="0">
                <a:moveTo>
                  <a:pt x="41564" y="1"/>
                </a:moveTo>
                <a:cubicBezTo>
                  <a:pt x="35091" y="1"/>
                  <a:pt x="28264" y="107"/>
                  <a:pt x="21967" y="1982"/>
                </a:cubicBezTo>
                <a:cubicBezTo>
                  <a:pt x="22356" y="4104"/>
                  <a:pt x="22427" y="6262"/>
                  <a:pt x="22109" y="8384"/>
                </a:cubicBezTo>
                <a:cubicBezTo>
                  <a:pt x="21401" y="13124"/>
                  <a:pt x="18394" y="19067"/>
                  <a:pt x="13973" y="21367"/>
                </a:cubicBezTo>
                <a:lnTo>
                  <a:pt x="13937" y="21367"/>
                </a:lnTo>
                <a:cubicBezTo>
                  <a:pt x="12310" y="22216"/>
                  <a:pt x="10435" y="22463"/>
                  <a:pt x="8631" y="22675"/>
                </a:cubicBezTo>
                <a:lnTo>
                  <a:pt x="2087" y="23418"/>
                </a:lnTo>
                <a:cubicBezTo>
                  <a:pt x="2016" y="23843"/>
                  <a:pt x="1910" y="24232"/>
                  <a:pt x="1804" y="24621"/>
                </a:cubicBezTo>
                <a:cubicBezTo>
                  <a:pt x="0" y="33111"/>
                  <a:pt x="1769" y="42414"/>
                  <a:pt x="6155" y="49842"/>
                </a:cubicBezTo>
                <a:cubicBezTo>
                  <a:pt x="6650" y="50691"/>
                  <a:pt x="7216" y="51540"/>
                  <a:pt x="7782" y="52389"/>
                </a:cubicBezTo>
                <a:cubicBezTo>
                  <a:pt x="12204" y="52814"/>
                  <a:pt x="16555" y="53981"/>
                  <a:pt x="20623" y="55821"/>
                </a:cubicBezTo>
                <a:cubicBezTo>
                  <a:pt x="20623" y="55821"/>
                  <a:pt x="27096" y="58686"/>
                  <a:pt x="31270" y="66786"/>
                </a:cubicBezTo>
                <a:cubicBezTo>
                  <a:pt x="31553" y="66822"/>
                  <a:pt x="31801" y="66857"/>
                  <a:pt x="32049" y="66857"/>
                </a:cubicBezTo>
                <a:cubicBezTo>
                  <a:pt x="32770" y="66911"/>
                  <a:pt x="37826" y="67166"/>
                  <a:pt x="40260" y="67166"/>
                </a:cubicBezTo>
                <a:cubicBezTo>
                  <a:pt x="41050" y="67166"/>
                  <a:pt x="41564" y="67139"/>
                  <a:pt x="41564" y="67069"/>
                </a:cubicBezTo>
                <a:lnTo>
                  <a:pt x="41564" y="1"/>
                </a:lnTo>
                <a:close/>
              </a:path>
            </a:pathLst>
          </a:custGeom>
          <a:solidFill>
            <a:srgbClr val="FFA8A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9"/>
          <p:cNvSpPr/>
          <p:nvPr/>
        </p:nvSpPr>
        <p:spPr>
          <a:xfrm>
            <a:off x="7689575" y="0"/>
            <a:ext cx="979000" cy="893650"/>
          </a:xfrm>
          <a:custGeom>
            <a:avLst/>
            <a:gdLst/>
            <a:ahLst/>
            <a:cxnLst/>
            <a:rect l="l" t="t" r="r" b="b"/>
            <a:pathLst>
              <a:path w="39160" h="35746" extrusionOk="0">
                <a:moveTo>
                  <a:pt x="23251" y="0"/>
                </a:moveTo>
                <a:cubicBezTo>
                  <a:pt x="18548" y="0"/>
                  <a:pt x="13890" y="1974"/>
                  <a:pt x="10188" y="4960"/>
                </a:cubicBezTo>
                <a:cubicBezTo>
                  <a:pt x="5483" y="8781"/>
                  <a:pt x="2193" y="14051"/>
                  <a:pt x="814" y="19959"/>
                </a:cubicBezTo>
                <a:cubicBezTo>
                  <a:pt x="177" y="22753"/>
                  <a:pt x="0" y="25725"/>
                  <a:pt x="779" y="28484"/>
                </a:cubicBezTo>
                <a:cubicBezTo>
                  <a:pt x="1592" y="31278"/>
                  <a:pt x="3467" y="33790"/>
                  <a:pt x="6120" y="34957"/>
                </a:cubicBezTo>
                <a:cubicBezTo>
                  <a:pt x="7511" y="35551"/>
                  <a:pt x="8980" y="35746"/>
                  <a:pt x="10471" y="35746"/>
                </a:cubicBezTo>
                <a:cubicBezTo>
                  <a:pt x="11823" y="35746"/>
                  <a:pt x="13193" y="35585"/>
                  <a:pt x="14539" y="35417"/>
                </a:cubicBezTo>
                <a:lnTo>
                  <a:pt x="19279" y="34887"/>
                </a:lnTo>
                <a:cubicBezTo>
                  <a:pt x="21225" y="27210"/>
                  <a:pt x="25894" y="19994"/>
                  <a:pt x="32863" y="16068"/>
                </a:cubicBezTo>
                <a:cubicBezTo>
                  <a:pt x="34844" y="14936"/>
                  <a:pt x="36966" y="14051"/>
                  <a:pt x="39159" y="13415"/>
                </a:cubicBezTo>
                <a:cubicBezTo>
                  <a:pt x="38629" y="10549"/>
                  <a:pt x="37355" y="7861"/>
                  <a:pt x="35480" y="5633"/>
                </a:cubicBezTo>
                <a:cubicBezTo>
                  <a:pt x="32827" y="2590"/>
                  <a:pt x="29184" y="609"/>
                  <a:pt x="25186" y="114"/>
                </a:cubicBezTo>
                <a:cubicBezTo>
                  <a:pt x="24542" y="37"/>
                  <a:pt x="23896" y="0"/>
                  <a:pt x="23251" y="0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9"/>
          <p:cNvSpPr/>
          <p:nvPr/>
        </p:nvSpPr>
        <p:spPr>
          <a:xfrm>
            <a:off x="8171550" y="336250"/>
            <a:ext cx="508525" cy="535925"/>
          </a:xfrm>
          <a:custGeom>
            <a:avLst/>
            <a:gdLst/>
            <a:ahLst/>
            <a:cxnLst/>
            <a:rect l="l" t="t" r="r" b="b"/>
            <a:pathLst>
              <a:path w="20341" h="21437" extrusionOk="0">
                <a:moveTo>
                  <a:pt x="19880" y="0"/>
                </a:moveTo>
                <a:cubicBezTo>
                  <a:pt x="17687" y="637"/>
                  <a:pt x="15565" y="1521"/>
                  <a:pt x="13584" y="2653"/>
                </a:cubicBezTo>
                <a:cubicBezTo>
                  <a:pt x="6615" y="6580"/>
                  <a:pt x="1946" y="13796"/>
                  <a:pt x="0" y="21437"/>
                </a:cubicBezTo>
                <a:lnTo>
                  <a:pt x="6544" y="20694"/>
                </a:lnTo>
                <a:cubicBezTo>
                  <a:pt x="8348" y="20446"/>
                  <a:pt x="10223" y="20234"/>
                  <a:pt x="11850" y="19385"/>
                </a:cubicBezTo>
                <a:lnTo>
                  <a:pt x="11886" y="19385"/>
                </a:lnTo>
                <a:cubicBezTo>
                  <a:pt x="16307" y="17086"/>
                  <a:pt x="19314" y="11143"/>
                  <a:pt x="20022" y="6403"/>
                </a:cubicBezTo>
                <a:cubicBezTo>
                  <a:pt x="20340" y="4280"/>
                  <a:pt x="20269" y="2087"/>
                  <a:pt x="19880" y="0"/>
                </a:cubicBezTo>
                <a:close/>
              </a:path>
            </a:pathLst>
          </a:custGeom>
          <a:solidFill>
            <a:srgbClr val="FFD8B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9"/>
          <p:cNvSpPr/>
          <p:nvPr/>
        </p:nvSpPr>
        <p:spPr>
          <a:xfrm>
            <a:off x="922375" y="4512650"/>
            <a:ext cx="587225" cy="359950"/>
          </a:xfrm>
          <a:custGeom>
            <a:avLst/>
            <a:gdLst/>
            <a:ahLst/>
            <a:cxnLst/>
            <a:rect l="l" t="t" r="r" b="b"/>
            <a:pathLst>
              <a:path w="23489" h="14398" extrusionOk="0">
                <a:moveTo>
                  <a:pt x="0" y="0"/>
                </a:moveTo>
                <a:lnTo>
                  <a:pt x="0" y="0"/>
                </a:lnTo>
                <a:cubicBezTo>
                  <a:pt x="5483" y="7747"/>
                  <a:pt x="14044" y="13336"/>
                  <a:pt x="23488" y="14397"/>
                </a:cubicBezTo>
                <a:cubicBezTo>
                  <a:pt x="19314" y="6297"/>
                  <a:pt x="12806" y="3467"/>
                  <a:pt x="12806" y="3467"/>
                </a:cubicBezTo>
                <a:cubicBezTo>
                  <a:pt x="8773" y="1592"/>
                  <a:pt x="4422" y="425"/>
                  <a:pt x="0" y="0"/>
                </a:cubicBezTo>
                <a:close/>
              </a:path>
            </a:pathLst>
          </a:custGeom>
          <a:solidFill>
            <a:srgbClr val="30343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 3">
  <p:cSld name="TITLE_AND_BODY_1_1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7"/>
          <p:cNvSpPr txBox="1">
            <a:spLocks noGrp="1"/>
          </p:cNvSpPr>
          <p:nvPr>
            <p:ph type="title"/>
          </p:nvPr>
        </p:nvSpPr>
        <p:spPr>
          <a:xfrm>
            <a:off x="716250" y="543200"/>
            <a:ext cx="7357800" cy="47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17"/>
          <p:cNvSpPr txBox="1">
            <a:spLocks noGrp="1"/>
          </p:cNvSpPr>
          <p:nvPr>
            <p:ph type="subTitle" idx="1"/>
          </p:nvPr>
        </p:nvSpPr>
        <p:spPr>
          <a:xfrm>
            <a:off x="716250" y="1371600"/>
            <a:ext cx="2941800" cy="308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70" name="Google Shape;170;p17"/>
          <p:cNvGrpSpPr/>
          <p:nvPr/>
        </p:nvGrpSpPr>
        <p:grpSpPr>
          <a:xfrm>
            <a:off x="-33687" y="3415800"/>
            <a:ext cx="1499875" cy="1607950"/>
            <a:chOff x="-33687" y="113450"/>
            <a:chExt cx="1499875" cy="1607950"/>
          </a:xfrm>
        </p:grpSpPr>
        <p:sp>
          <p:nvSpPr>
            <p:cNvPr id="171" name="Google Shape;171;p17"/>
            <p:cNvSpPr/>
            <p:nvPr/>
          </p:nvSpPr>
          <p:spPr>
            <a:xfrm flipH="1">
              <a:off x="-33687" y="113450"/>
              <a:ext cx="1002000" cy="1607950"/>
            </a:xfrm>
            <a:custGeom>
              <a:avLst/>
              <a:gdLst/>
              <a:ahLst/>
              <a:cxnLst/>
              <a:rect l="l" t="t" r="r" b="b"/>
              <a:pathLst>
                <a:path w="40080" h="64318" extrusionOk="0">
                  <a:moveTo>
                    <a:pt x="38384" y="1"/>
                  </a:moveTo>
                  <a:cubicBezTo>
                    <a:pt x="35907" y="1"/>
                    <a:pt x="31554" y="296"/>
                    <a:pt x="31201" y="321"/>
                  </a:cubicBezTo>
                  <a:cubicBezTo>
                    <a:pt x="24833" y="1064"/>
                    <a:pt x="18537" y="3187"/>
                    <a:pt x="13337" y="7042"/>
                  </a:cubicBezTo>
                  <a:cubicBezTo>
                    <a:pt x="10648" y="9059"/>
                    <a:pt x="8278" y="11499"/>
                    <a:pt x="6368" y="14294"/>
                  </a:cubicBezTo>
                  <a:cubicBezTo>
                    <a:pt x="8597" y="15284"/>
                    <a:pt x="10578" y="16735"/>
                    <a:pt x="12205" y="18574"/>
                  </a:cubicBezTo>
                  <a:cubicBezTo>
                    <a:pt x="15884" y="22854"/>
                    <a:pt x="11922" y="29682"/>
                    <a:pt x="8385" y="32653"/>
                  </a:cubicBezTo>
                  <a:cubicBezTo>
                    <a:pt x="5944" y="34705"/>
                    <a:pt x="3078" y="36226"/>
                    <a:pt x="1" y="37110"/>
                  </a:cubicBezTo>
                  <a:cubicBezTo>
                    <a:pt x="107" y="41709"/>
                    <a:pt x="1239" y="46272"/>
                    <a:pt x="3220" y="50411"/>
                  </a:cubicBezTo>
                  <a:cubicBezTo>
                    <a:pt x="11285" y="52321"/>
                    <a:pt x="18714" y="56283"/>
                    <a:pt x="24020" y="63004"/>
                  </a:cubicBezTo>
                  <a:cubicBezTo>
                    <a:pt x="24338" y="63428"/>
                    <a:pt x="24657" y="63853"/>
                    <a:pt x="24939" y="64277"/>
                  </a:cubicBezTo>
                  <a:cubicBezTo>
                    <a:pt x="25522" y="64305"/>
                    <a:pt x="26105" y="64318"/>
                    <a:pt x="26686" y="64318"/>
                  </a:cubicBezTo>
                  <a:cubicBezTo>
                    <a:pt x="28331" y="64318"/>
                    <a:pt x="29970" y="64212"/>
                    <a:pt x="31590" y="64029"/>
                  </a:cubicBezTo>
                  <a:cubicBezTo>
                    <a:pt x="32439" y="63923"/>
                    <a:pt x="40080" y="62862"/>
                    <a:pt x="40080" y="62261"/>
                  </a:cubicBezTo>
                  <a:lnTo>
                    <a:pt x="40080" y="180"/>
                  </a:lnTo>
                  <a:cubicBezTo>
                    <a:pt x="40069" y="48"/>
                    <a:pt x="39378" y="1"/>
                    <a:pt x="38384" y="1"/>
                  </a:cubicBezTo>
                  <a:close/>
                </a:path>
              </a:pathLst>
            </a:custGeom>
            <a:solidFill>
              <a:srgbClr val="FEF4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17"/>
            <p:cNvSpPr/>
            <p:nvPr/>
          </p:nvSpPr>
          <p:spPr>
            <a:xfrm flipH="1">
              <a:off x="344813" y="1374575"/>
              <a:ext cx="543025" cy="345825"/>
            </a:xfrm>
            <a:custGeom>
              <a:avLst/>
              <a:gdLst/>
              <a:ahLst/>
              <a:cxnLst/>
              <a:rect l="l" t="t" r="r" b="b"/>
              <a:pathLst>
                <a:path w="21721" h="13833" extrusionOk="0">
                  <a:moveTo>
                    <a:pt x="1" y="1"/>
                  </a:moveTo>
                  <a:cubicBezTo>
                    <a:pt x="2159" y="4352"/>
                    <a:pt x="5519" y="7995"/>
                    <a:pt x="9729" y="10472"/>
                  </a:cubicBezTo>
                  <a:cubicBezTo>
                    <a:pt x="13125" y="12382"/>
                    <a:pt x="16945" y="13549"/>
                    <a:pt x="20872" y="13797"/>
                  </a:cubicBezTo>
                  <a:lnTo>
                    <a:pt x="21720" y="13832"/>
                  </a:lnTo>
                  <a:cubicBezTo>
                    <a:pt x="21438" y="13408"/>
                    <a:pt x="21119" y="12983"/>
                    <a:pt x="20801" y="12594"/>
                  </a:cubicBezTo>
                  <a:cubicBezTo>
                    <a:pt x="15495" y="5873"/>
                    <a:pt x="8066" y="1911"/>
                    <a:pt x="1" y="1"/>
                  </a:cubicBezTo>
                  <a:close/>
                </a:path>
              </a:pathLst>
            </a:custGeom>
            <a:solidFill>
              <a:srgbClr val="FFD8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17"/>
            <p:cNvSpPr/>
            <p:nvPr/>
          </p:nvSpPr>
          <p:spPr>
            <a:xfrm flipH="1">
              <a:off x="809088" y="420675"/>
              <a:ext cx="657100" cy="644925"/>
            </a:xfrm>
            <a:custGeom>
              <a:avLst/>
              <a:gdLst/>
              <a:ahLst/>
              <a:cxnLst/>
              <a:rect l="l" t="t" r="r" b="b"/>
              <a:pathLst>
                <a:path w="26284" h="25797" extrusionOk="0">
                  <a:moveTo>
                    <a:pt x="16555" y="0"/>
                  </a:moveTo>
                  <a:cubicBezTo>
                    <a:pt x="14261" y="0"/>
                    <a:pt x="11956" y="260"/>
                    <a:pt x="9728" y="802"/>
                  </a:cubicBezTo>
                  <a:cubicBezTo>
                    <a:pt x="6863" y="1510"/>
                    <a:pt x="4811" y="3349"/>
                    <a:pt x="3219" y="5861"/>
                  </a:cubicBezTo>
                  <a:cubicBezTo>
                    <a:pt x="2618" y="6851"/>
                    <a:pt x="2088" y="7948"/>
                    <a:pt x="1698" y="9080"/>
                  </a:cubicBezTo>
                  <a:cubicBezTo>
                    <a:pt x="0" y="14067"/>
                    <a:pt x="1026" y="20965"/>
                    <a:pt x="5837" y="24007"/>
                  </a:cubicBezTo>
                  <a:cubicBezTo>
                    <a:pt x="7927" y="25325"/>
                    <a:pt x="10601" y="25796"/>
                    <a:pt x="13221" y="25796"/>
                  </a:cubicBezTo>
                  <a:cubicBezTo>
                    <a:pt x="14681" y="25796"/>
                    <a:pt x="16124" y="25650"/>
                    <a:pt x="17440" y="25422"/>
                  </a:cubicBezTo>
                  <a:cubicBezTo>
                    <a:pt x="18253" y="25281"/>
                    <a:pt x="19102" y="25104"/>
                    <a:pt x="19881" y="24856"/>
                  </a:cubicBezTo>
                  <a:cubicBezTo>
                    <a:pt x="19668" y="18772"/>
                    <a:pt x="20871" y="12723"/>
                    <a:pt x="23383" y="7170"/>
                  </a:cubicBezTo>
                  <a:cubicBezTo>
                    <a:pt x="24196" y="5365"/>
                    <a:pt x="25151" y="3632"/>
                    <a:pt x="26283" y="2005"/>
                  </a:cubicBezTo>
                  <a:cubicBezTo>
                    <a:pt x="24798" y="1333"/>
                    <a:pt x="23241" y="838"/>
                    <a:pt x="21649" y="519"/>
                  </a:cubicBezTo>
                  <a:cubicBezTo>
                    <a:pt x="20376" y="236"/>
                    <a:pt x="19067" y="95"/>
                    <a:pt x="17758" y="24"/>
                  </a:cubicBezTo>
                  <a:cubicBezTo>
                    <a:pt x="17358" y="8"/>
                    <a:pt x="16957" y="0"/>
                    <a:pt x="16555" y="0"/>
                  </a:cubicBezTo>
                  <a:close/>
                </a:path>
              </a:pathLst>
            </a:custGeom>
            <a:solidFill>
              <a:srgbClr val="3034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4" name="Google Shape;174;p17"/>
          <p:cNvSpPr/>
          <p:nvPr/>
        </p:nvSpPr>
        <p:spPr>
          <a:xfrm rot="1217948" flipH="1">
            <a:off x="7082284" y="-477709"/>
            <a:ext cx="1422297" cy="742898"/>
          </a:xfrm>
          <a:custGeom>
            <a:avLst/>
            <a:gdLst/>
            <a:ahLst/>
            <a:cxnLst/>
            <a:rect l="l" t="t" r="r" b="b"/>
            <a:pathLst>
              <a:path w="40362" h="21082" extrusionOk="0">
                <a:moveTo>
                  <a:pt x="0" y="0"/>
                </a:moveTo>
                <a:cubicBezTo>
                  <a:pt x="602" y="1486"/>
                  <a:pt x="1274" y="2901"/>
                  <a:pt x="2052" y="4280"/>
                </a:cubicBezTo>
                <a:lnTo>
                  <a:pt x="16874" y="4280"/>
                </a:lnTo>
                <a:cubicBezTo>
                  <a:pt x="17510" y="8631"/>
                  <a:pt x="16378" y="12876"/>
                  <a:pt x="13549" y="16024"/>
                </a:cubicBezTo>
                <a:cubicBezTo>
                  <a:pt x="16838" y="18005"/>
                  <a:pt x="20446" y="19350"/>
                  <a:pt x="24161" y="20057"/>
                </a:cubicBezTo>
                <a:cubicBezTo>
                  <a:pt x="28167" y="20832"/>
                  <a:pt x="32294" y="21082"/>
                  <a:pt x="36390" y="21082"/>
                </a:cubicBezTo>
                <a:cubicBezTo>
                  <a:pt x="37719" y="21082"/>
                  <a:pt x="39045" y="21055"/>
                  <a:pt x="40362" y="21012"/>
                </a:cubicBezTo>
                <a:lnTo>
                  <a:pt x="40362" y="0"/>
                </a:lnTo>
                <a:close/>
              </a:path>
            </a:pathLst>
          </a:custGeom>
          <a:solidFill>
            <a:srgbClr val="CAD5D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17"/>
          <p:cNvSpPr/>
          <p:nvPr/>
        </p:nvSpPr>
        <p:spPr>
          <a:xfrm rot="1217948" flipH="1">
            <a:off x="7839205" y="100054"/>
            <a:ext cx="2105396" cy="1064062"/>
          </a:xfrm>
          <a:custGeom>
            <a:avLst/>
            <a:gdLst/>
            <a:ahLst/>
            <a:cxnLst/>
            <a:rect l="l" t="t" r="r" b="b"/>
            <a:pathLst>
              <a:path w="59747" h="30196" extrusionOk="0">
                <a:moveTo>
                  <a:pt x="0" y="0"/>
                </a:moveTo>
                <a:lnTo>
                  <a:pt x="0" y="30139"/>
                </a:lnTo>
                <a:cubicBezTo>
                  <a:pt x="0" y="30178"/>
                  <a:pt x="76" y="30196"/>
                  <a:pt x="215" y="30196"/>
                </a:cubicBezTo>
                <a:cubicBezTo>
                  <a:pt x="1725" y="30196"/>
                  <a:pt x="10684" y="28099"/>
                  <a:pt x="11461" y="27839"/>
                </a:cubicBezTo>
                <a:cubicBezTo>
                  <a:pt x="15671" y="26495"/>
                  <a:pt x="19986" y="24762"/>
                  <a:pt x="23701" y="22286"/>
                </a:cubicBezTo>
                <a:cubicBezTo>
                  <a:pt x="28511" y="19138"/>
                  <a:pt x="33428" y="18076"/>
                  <a:pt x="39124" y="17829"/>
                </a:cubicBezTo>
                <a:cubicBezTo>
                  <a:pt x="45208" y="17546"/>
                  <a:pt x="51964" y="17546"/>
                  <a:pt x="57200" y="14008"/>
                </a:cubicBezTo>
                <a:cubicBezTo>
                  <a:pt x="58155" y="13372"/>
                  <a:pt x="59004" y="12593"/>
                  <a:pt x="59747" y="11744"/>
                </a:cubicBezTo>
                <a:cubicBezTo>
                  <a:pt x="54971" y="8879"/>
                  <a:pt x="51009" y="4847"/>
                  <a:pt x="48250" y="0"/>
                </a:cubicBezTo>
                <a:close/>
              </a:path>
            </a:pathLst>
          </a:custGeom>
          <a:solidFill>
            <a:srgbClr val="FFA8A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17"/>
          <p:cNvSpPr/>
          <p:nvPr/>
        </p:nvSpPr>
        <p:spPr>
          <a:xfrm rot="1217948" flipH="1">
            <a:off x="7869547" y="-199119"/>
            <a:ext cx="543519" cy="413876"/>
          </a:xfrm>
          <a:custGeom>
            <a:avLst/>
            <a:gdLst/>
            <a:ahLst/>
            <a:cxnLst/>
            <a:rect l="l" t="t" r="r" b="b"/>
            <a:pathLst>
              <a:path w="15424" h="11745" extrusionOk="0">
                <a:moveTo>
                  <a:pt x="0" y="0"/>
                </a:moveTo>
                <a:cubicBezTo>
                  <a:pt x="2724" y="4847"/>
                  <a:pt x="6686" y="8879"/>
                  <a:pt x="11497" y="11744"/>
                </a:cubicBezTo>
                <a:cubicBezTo>
                  <a:pt x="14291" y="8596"/>
                  <a:pt x="15423" y="4351"/>
                  <a:pt x="14787" y="0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17"/>
          <p:cNvSpPr/>
          <p:nvPr/>
        </p:nvSpPr>
        <p:spPr>
          <a:xfrm rot="1217872" flipH="1">
            <a:off x="8321229" y="-28425"/>
            <a:ext cx="1493672" cy="754898"/>
          </a:xfrm>
          <a:custGeom>
            <a:avLst/>
            <a:gdLst/>
            <a:ahLst/>
            <a:cxnLst/>
            <a:rect l="l" t="t" r="r" b="b"/>
            <a:pathLst>
              <a:path w="59747" h="30196" extrusionOk="0">
                <a:moveTo>
                  <a:pt x="0" y="0"/>
                </a:moveTo>
                <a:lnTo>
                  <a:pt x="0" y="30139"/>
                </a:lnTo>
                <a:cubicBezTo>
                  <a:pt x="0" y="30178"/>
                  <a:pt x="76" y="30196"/>
                  <a:pt x="215" y="30196"/>
                </a:cubicBezTo>
                <a:cubicBezTo>
                  <a:pt x="1725" y="30196"/>
                  <a:pt x="10684" y="28099"/>
                  <a:pt x="11461" y="27839"/>
                </a:cubicBezTo>
                <a:cubicBezTo>
                  <a:pt x="15671" y="26495"/>
                  <a:pt x="19986" y="24762"/>
                  <a:pt x="23701" y="22286"/>
                </a:cubicBezTo>
                <a:cubicBezTo>
                  <a:pt x="28511" y="19138"/>
                  <a:pt x="33428" y="18076"/>
                  <a:pt x="39124" y="17829"/>
                </a:cubicBezTo>
                <a:cubicBezTo>
                  <a:pt x="45208" y="17546"/>
                  <a:pt x="51964" y="17546"/>
                  <a:pt x="57200" y="14008"/>
                </a:cubicBezTo>
                <a:cubicBezTo>
                  <a:pt x="58155" y="13372"/>
                  <a:pt x="59004" y="12593"/>
                  <a:pt x="59747" y="11744"/>
                </a:cubicBezTo>
                <a:cubicBezTo>
                  <a:pt x="54971" y="8879"/>
                  <a:pt x="51009" y="4847"/>
                  <a:pt x="48250" y="0"/>
                </a:cubicBezTo>
                <a:close/>
              </a:path>
            </a:pathLst>
          </a:custGeom>
          <a:solidFill>
            <a:srgbClr val="FFA8A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0"/>
          <p:cNvSpPr txBox="1">
            <a:spLocks noGrp="1"/>
          </p:cNvSpPr>
          <p:nvPr>
            <p:ph type="title"/>
          </p:nvPr>
        </p:nvSpPr>
        <p:spPr>
          <a:xfrm>
            <a:off x="2412150" y="539496"/>
            <a:ext cx="43197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12" name="Google Shape;212;p20"/>
          <p:cNvSpPr txBox="1">
            <a:spLocks noGrp="1"/>
          </p:cNvSpPr>
          <p:nvPr>
            <p:ph type="subTitle" idx="1"/>
          </p:nvPr>
        </p:nvSpPr>
        <p:spPr>
          <a:xfrm>
            <a:off x="1097249" y="1496110"/>
            <a:ext cx="1579200" cy="7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ayfair Display"/>
              <a:buNone/>
              <a:defRPr>
                <a:solidFill>
                  <a:schemeClr val="dk1"/>
                </a:solidFill>
                <a:latin typeface="Palanquin SemiBold"/>
                <a:ea typeface="Palanquin SemiBold"/>
                <a:cs typeface="Palanquin SemiBold"/>
                <a:sym typeface="Palanquin SemiBold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3" name="Google Shape;213;p20"/>
          <p:cNvSpPr txBox="1">
            <a:spLocks noGrp="1"/>
          </p:cNvSpPr>
          <p:nvPr>
            <p:ph type="subTitle" idx="2"/>
          </p:nvPr>
        </p:nvSpPr>
        <p:spPr>
          <a:xfrm>
            <a:off x="716250" y="2185660"/>
            <a:ext cx="2130600" cy="7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p20"/>
          <p:cNvSpPr txBox="1">
            <a:spLocks noGrp="1"/>
          </p:cNvSpPr>
          <p:nvPr>
            <p:ph type="subTitle" idx="3"/>
          </p:nvPr>
        </p:nvSpPr>
        <p:spPr>
          <a:xfrm>
            <a:off x="6661463" y="1496110"/>
            <a:ext cx="1581900" cy="7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ayfair Display"/>
              <a:buNone/>
              <a:defRPr>
                <a:solidFill>
                  <a:schemeClr val="dk1"/>
                </a:solidFill>
                <a:latin typeface="Palanquin SemiBold"/>
                <a:ea typeface="Palanquin SemiBold"/>
                <a:cs typeface="Palanquin SemiBold"/>
                <a:sym typeface="Palanquin Semi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5" name="Google Shape;215;p20"/>
          <p:cNvSpPr txBox="1">
            <a:spLocks noGrp="1"/>
          </p:cNvSpPr>
          <p:nvPr>
            <p:ph type="subTitle" idx="4"/>
          </p:nvPr>
        </p:nvSpPr>
        <p:spPr>
          <a:xfrm>
            <a:off x="6297150" y="2185660"/>
            <a:ext cx="2130600" cy="7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6" name="Google Shape;216;p20"/>
          <p:cNvSpPr txBox="1">
            <a:spLocks noGrp="1"/>
          </p:cNvSpPr>
          <p:nvPr>
            <p:ph type="subTitle" idx="5"/>
          </p:nvPr>
        </p:nvSpPr>
        <p:spPr>
          <a:xfrm>
            <a:off x="1097250" y="3200920"/>
            <a:ext cx="1194900" cy="7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ayfair Display"/>
              <a:buNone/>
              <a:defRPr>
                <a:solidFill>
                  <a:schemeClr val="dk1"/>
                </a:solidFill>
                <a:latin typeface="Palanquin SemiBold"/>
                <a:ea typeface="Palanquin SemiBold"/>
                <a:cs typeface="Palanquin SemiBold"/>
                <a:sym typeface="Palanquin Semi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7" name="Google Shape;217;p20"/>
          <p:cNvSpPr txBox="1">
            <a:spLocks noGrp="1"/>
          </p:cNvSpPr>
          <p:nvPr>
            <p:ph type="subTitle" idx="6"/>
          </p:nvPr>
        </p:nvSpPr>
        <p:spPr>
          <a:xfrm>
            <a:off x="716250" y="3888622"/>
            <a:ext cx="2130600" cy="7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8" name="Google Shape;218;p20"/>
          <p:cNvSpPr txBox="1">
            <a:spLocks noGrp="1"/>
          </p:cNvSpPr>
          <p:nvPr>
            <p:ph type="subTitle" idx="7"/>
          </p:nvPr>
        </p:nvSpPr>
        <p:spPr>
          <a:xfrm>
            <a:off x="6661463" y="3200920"/>
            <a:ext cx="1581900" cy="7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ayfair Display"/>
              <a:buNone/>
              <a:defRPr>
                <a:solidFill>
                  <a:schemeClr val="dk1"/>
                </a:solidFill>
                <a:latin typeface="Palanquin SemiBold"/>
                <a:ea typeface="Palanquin SemiBold"/>
                <a:cs typeface="Palanquin SemiBold"/>
                <a:sym typeface="Palanquin Semi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9" name="Google Shape;219;p20"/>
          <p:cNvSpPr txBox="1">
            <a:spLocks noGrp="1"/>
          </p:cNvSpPr>
          <p:nvPr>
            <p:ph type="subTitle" idx="8"/>
          </p:nvPr>
        </p:nvSpPr>
        <p:spPr>
          <a:xfrm>
            <a:off x="6297150" y="3888622"/>
            <a:ext cx="2130600" cy="7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0" name="Google Shape;220;p20"/>
          <p:cNvSpPr txBox="1">
            <a:spLocks noGrp="1"/>
          </p:cNvSpPr>
          <p:nvPr>
            <p:ph type="title" idx="9" hasCustomPrompt="1"/>
          </p:nvPr>
        </p:nvSpPr>
        <p:spPr>
          <a:xfrm>
            <a:off x="716250" y="1481479"/>
            <a:ext cx="466200" cy="47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221" name="Google Shape;221;p20"/>
          <p:cNvSpPr txBox="1">
            <a:spLocks noGrp="1"/>
          </p:cNvSpPr>
          <p:nvPr>
            <p:ph type="title" idx="13" hasCustomPrompt="1"/>
          </p:nvPr>
        </p:nvSpPr>
        <p:spPr>
          <a:xfrm>
            <a:off x="6297150" y="1481471"/>
            <a:ext cx="465300" cy="47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222" name="Google Shape;222;p20"/>
          <p:cNvSpPr txBox="1">
            <a:spLocks noGrp="1"/>
          </p:cNvSpPr>
          <p:nvPr>
            <p:ph type="title" idx="14" hasCustomPrompt="1"/>
          </p:nvPr>
        </p:nvSpPr>
        <p:spPr>
          <a:xfrm>
            <a:off x="716250" y="3185876"/>
            <a:ext cx="466200" cy="47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223" name="Google Shape;223;p20"/>
          <p:cNvSpPr txBox="1">
            <a:spLocks noGrp="1"/>
          </p:cNvSpPr>
          <p:nvPr>
            <p:ph type="title" idx="15" hasCustomPrompt="1"/>
          </p:nvPr>
        </p:nvSpPr>
        <p:spPr>
          <a:xfrm>
            <a:off x="6297150" y="3185870"/>
            <a:ext cx="465300" cy="47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224" name="Google Shape;224;p20"/>
          <p:cNvSpPr/>
          <p:nvPr/>
        </p:nvSpPr>
        <p:spPr>
          <a:xfrm>
            <a:off x="8204100" y="-100825"/>
            <a:ext cx="1009050" cy="527050"/>
          </a:xfrm>
          <a:custGeom>
            <a:avLst/>
            <a:gdLst/>
            <a:ahLst/>
            <a:cxnLst/>
            <a:rect l="l" t="t" r="r" b="b"/>
            <a:pathLst>
              <a:path w="40362" h="21082" extrusionOk="0">
                <a:moveTo>
                  <a:pt x="0" y="0"/>
                </a:moveTo>
                <a:cubicBezTo>
                  <a:pt x="602" y="1486"/>
                  <a:pt x="1274" y="2901"/>
                  <a:pt x="2052" y="4280"/>
                </a:cubicBezTo>
                <a:lnTo>
                  <a:pt x="16874" y="4280"/>
                </a:lnTo>
                <a:cubicBezTo>
                  <a:pt x="17510" y="8631"/>
                  <a:pt x="16378" y="12876"/>
                  <a:pt x="13549" y="16024"/>
                </a:cubicBezTo>
                <a:cubicBezTo>
                  <a:pt x="16838" y="18005"/>
                  <a:pt x="20446" y="19350"/>
                  <a:pt x="24161" y="20057"/>
                </a:cubicBezTo>
                <a:cubicBezTo>
                  <a:pt x="28167" y="20832"/>
                  <a:pt x="32294" y="21082"/>
                  <a:pt x="36390" y="21082"/>
                </a:cubicBezTo>
                <a:cubicBezTo>
                  <a:pt x="37719" y="21082"/>
                  <a:pt x="39045" y="21055"/>
                  <a:pt x="40362" y="21012"/>
                </a:cubicBezTo>
                <a:lnTo>
                  <a:pt x="40362" y="0"/>
                </a:lnTo>
                <a:close/>
              </a:path>
            </a:pathLst>
          </a:custGeom>
          <a:solidFill>
            <a:srgbClr val="CAD5D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20"/>
          <p:cNvSpPr/>
          <p:nvPr/>
        </p:nvSpPr>
        <p:spPr>
          <a:xfrm>
            <a:off x="8256275" y="6175"/>
            <a:ext cx="385600" cy="293625"/>
          </a:xfrm>
          <a:custGeom>
            <a:avLst/>
            <a:gdLst/>
            <a:ahLst/>
            <a:cxnLst/>
            <a:rect l="l" t="t" r="r" b="b"/>
            <a:pathLst>
              <a:path w="15424" h="11745" extrusionOk="0">
                <a:moveTo>
                  <a:pt x="0" y="0"/>
                </a:moveTo>
                <a:cubicBezTo>
                  <a:pt x="2724" y="4847"/>
                  <a:pt x="6686" y="8879"/>
                  <a:pt x="11497" y="11744"/>
                </a:cubicBezTo>
                <a:cubicBezTo>
                  <a:pt x="14291" y="8596"/>
                  <a:pt x="15423" y="4351"/>
                  <a:pt x="14787" y="0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20"/>
          <p:cNvSpPr/>
          <p:nvPr/>
        </p:nvSpPr>
        <p:spPr>
          <a:xfrm>
            <a:off x="-589400" y="-708725"/>
            <a:ext cx="1200975" cy="2428325"/>
          </a:xfrm>
          <a:custGeom>
            <a:avLst/>
            <a:gdLst/>
            <a:ahLst/>
            <a:cxnLst/>
            <a:rect l="l" t="t" r="r" b="b"/>
            <a:pathLst>
              <a:path w="48039" h="97133" extrusionOk="0">
                <a:moveTo>
                  <a:pt x="429" y="0"/>
                </a:moveTo>
                <a:cubicBezTo>
                  <a:pt x="160" y="0"/>
                  <a:pt x="1" y="52"/>
                  <a:pt x="1" y="173"/>
                </a:cubicBezTo>
                <a:cubicBezTo>
                  <a:pt x="1" y="633"/>
                  <a:pt x="72" y="62077"/>
                  <a:pt x="72" y="90447"/>
                </a:cubicBezTo>
                <a:cubicBezTo>
                  <a:pt x="5166" y="92004"/>
                  <a:pt x="10578" y="94161"/>
                  <a:pt x="14929" y="97133"/>
                </a:cubicBezTo>
                <a:cubicBezTo>
                  <a:pt x="32085" y="84115"/>
                  <a:pt x="48039" y="60875"/>
                  <a:pt x="31413" y="41278"/>
                </a:cubicBezTo>
                <a:cubicBezTo>
                  <a:pt x="28052" y="37281"/>
                  <a:pt x="24055" y="33885"/>
                  <a:pt x="21119" y="29604"/>
                </a:cubicBezTo>
                <a:cubicBezTo>
                  <a:pt x="18218" y="25324"/>
                  <a:pt x="17263" y="20372"/>
                  <a:pt x="16450" y="15384"/>
                </a:cubicBezTo>
                <a:cubicBezTo>
                  <a:pt x="15919" y="12201"/>
                  <a:pt x="15282" y="8982"/>
                  <a:pt x="13584" y="6258"/>
                </a:cubicBezTo>
                <a:cubicBezTo>
                  <a:pt x="11851" y="3463"/>
                  <a:pt x="9623" y="2367"/>
                  <a:pt x="6616" y="1482"/>
                </a:cubicBezTo>
                <a:cubicBezTo>
                  <a:pt x="6024" y="1334"/>
                  <a:pt x="1800" y="0"/>
                  <a:pt x="429" y="0"/>
                </a:cubicBezTo>
                <a:close/>
              </a:path>
            </a:pathLst>
          </a:custGeom>
          <a:solidFill>
            <a:srgbClr val="FFA8A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20"/>
          <p:cNvSpPr/>
          <p:nvPr/>
        </p:nvSpPr>
        <p:spPr>
          <a:xfrm>
            <a:off x="-590275" y="1550675"/>
            <a:ext cx="374100" cy="365975"/>
          </a:xfrm>
          <a:custGeom>
            <a:avLst/>
            <a:gdLst/>
            <a:ahLst/>
            <a:cxnLst/>
            <a:rect l="l" t="t" r="r" b="b"/>
            <a:pathLst>
              <a:path w="14964" h="14639" extrusionOk="0">
                <a:moveTo>
                  <a:pt x="1" y="0"/>
                </a:moveTo>
                <a:lnTo>
                  <a:pt x="1" y="14539"/>
                </a:lnTo>
                <a:cubicBezTo>
                  <a:pt x="1" y="14607"/>
                  <a:pt x="63" y="14639"/>
                  <a:pt x="178" y="14639"/>
                </a:cubicBezTo>
                <a:cubicBezTo>
                  <a:pt x="1427" y="14639"/>
                  <a:pt x="8883" y="10907"/>
                  <a:pt x="9304" y="10648"/>
                </a:cubicBezTo>
                <a:cubicBezTo>
                  <a:pt x="11179" y="9481"/>
                  <a:pt x="13054" y="8172"/>
                  <a:pt x="14964" y="6757"/>
                </a:cubicBezTo>
                <a:cubicBezTo>
                  <a:pt x="10577" y="3785"/>
                  <a:pt x="5094" y="1557"/>
                  <a:pt x="1" y="0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">
  <p:cSld name="CUSTOM_1_2"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5"/>
          <p:cNvSpPr txBox="1">
            <a:spLocks noGrp="1"/>
          </p:cNvSpPr>
          <p:nvPr>
            <p:ph type="title"/>
          </p:nvPr>
        </p:nvSpPr>
        <p:spPr>
          <a:xfrm>
            <a:off x="716250" y="540608"/>
            <a:ext cx="3871200" cy="54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55" name="Google Shape;255;p25"/>
          <p:cNvSpPr txBox="1">
            <a:spLocks noGrp="1"/>
          </p:cNvSpPr>
          <p:nvPr>
            <p:ph type="subTitle" idx="1"/>
          </p:nvPr>
        </p:nvSpPr>
        <p:spPr>
          <a:xfrm>
            <a:off x="716250" y="3645145"/>
            <a:ext cx="2142000" cy="67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6" name="Google Shape;256;p25"/>
          <p:cNvSpPr txBox="1">
            <a:spLocks noGrp="1"/>
          </p:cNvSpPr>
          <p:nvPr>
            <p:ph type="subTitle" idx="2"/>
          </p:nvPr>
        </p:nvSpPr>
        <p:spPr>
          <a:xfrm>
            <a:off x="3371300" y="3645145"/>
            <a:ext cx="2142000" cy="67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7" name="Google Shape;257;p25"/>
          <p:cNvSpPr txBox="1">
            <a:spLocks noGrp="1"/>
          </p:cNvSpPr>
          <p:nvPr>
            <p:ph type="subTitle" idx="3"/>
          </p:nvPr>
        </p:nvSpPr>
        <p:spPr>
          <a:xfrm>
            <a:off x="6026350" y="3645145"/>
            <a:ext cx="2142000" cy="67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8" name="Google Shape;258;p25"/>
          <p:cNvSpPr txBox="1">
            <a:spLocks noGrp="1"/>
          </p:cNvSpPr>
          <p:nvPr>
            <p:ph type="subTitle" idx="4"/>
          </p:nvPr>
        </p:nvSpPr>
        <p:spPr>
          <a:xfrm>
            <a:off x="716250" y="3230200"/>
            <a:ext cx="2142000" cy="36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layfair Display"/>
              <a:buNone/>
              <a:defRPr>
                <a:latin typeface="Palanquin SemiBold"/>
                <a:ea typeface="Palanquin SemiBold"/>
                <a:cs typeface="Palanquin SemiBold"/>
                <a:sym typeface="Palanquin Semi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259" name="Google Shape;259;p25"/>
          <p:cNvSpPr txBox="1">
            <a:spLocks noGrp="1"/>
          </p:cNvSpPr>
          <p:nvPr>
            <p:ph type="subTitle" idx="5"/>
          </p:nvPr>
        </p:nvSpPr>
        <p:spPr>
          <a:xfrm>
            <a:off x="3371300" y="3230200"/>
            <a:ext cx="2142000" cy="36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layfair Display"/>
              <a:buNone/>
              <a:defRPr>
                <a:latin typeface="Palanquin SemiBold"/>
                <a:ea typeface="Palanquin SemiBold"/>
                <a:cs typeface="Palanquin SemiBold"/>
                <a:sym typeface="Palanquin Semi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260" name="Google Shape;260;p25"/>
          <p:cNvSpPr txBox="1">
            <a:spLocks noGrp="1"/>
          </p:cNvSpPr>
          <p:nvPr>
            <p:ph type="subTitle" idx="6"/>
          </p:nvPr>
        </p:nvSpPr>
        <p:spPr>
          <a:xfrm>
            <a:off x="6026350" y="3230200"/>
            <a:ext cx="2142000" cy="36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layfair Display"/>
              <a:buNone/>
              <a:defRPr>
                <a:latin typeface="Palanquin SemiBold"/>
                <a:ea typeface="Palanquin SemiBold"/>
                <a:cs typeface="Palanquin SemiBold"/>
                <a:sym typeface="Palanquin Semi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261" name="Google Shape;261;p25"/>
          <p:cNvSpPr/>
          <p:nvPr/>
        </p:nvSpPr>
        <p:spPr>
          <a:xfrm>
            <a:off x="8084325" y="-99500"/>
            <a:ext cx="1493675" cy="754900"/>
          </a:xfrm>
          <a:custGeom>
            <a:avLst/>
            <a:gdLst/>
            <a:ahLst/>
            <a:cxnLst/>
            <a:rect l="l" t="t" r="r" b="b"/>
            <a:pathLst>
              <a:path w="59747" h="30196" extrusionOk="0">
                <a:moveTo>
                  <a:pt x="0" y="0"/>
                </a:moveTo>
                <a:lnTo>
                  <a:pt x="0" y="30139"/>
                </a:lnTo>
                <a:cubicBezTo>
                  <a:pt x="0" y="30178"/>
                  <a:pt x="76" y="30196"/>
                  <a:pt x="215" y="30196"/>
                </a:cubicBezTo>
                <a:cubicBezTo>
                  <a:pt x="1725" y="30196"/>
                  <a:pt x="10684" y="28099"/>
                  <a:pt x="11461" y="27839"/>
                </a:cubicBezTo>
                <a:cubicBezTo>
                  <a:pt x="15671" y="26495"/>
                  <a:pt x="19986" y="24762"/>
                  <a:pt x="23701" y="22286"/>
                </a:cubicBezTo>
                <a:cubicBezTo>
                  <a:pt x="28511" y="19138"/>
                  <a:pt x="33428" y="18076"/>
                  <a:pt x="39124" y="17829"/>
                </a:cubicBezTo>
                <a:cubicBezTo>
                  <a:pt x="45208" y="17546"/>
                  <a:pt x="51964" y="17546"/>
                  <a:pt x="57200" y="14008"/>
                </a:cubicBezTo>
                <a:cubicBezTo>
                  <a:pt x="58155" y="13372"/>
                  <a:pt x="59004" y="12593"/>
                  <a:pt x="59747" y="11744"/>
                </a:cubicBezTo>
                <a:cubicBezTo>
                  <a:pt x="54971" y="8879"/>
                  <a:pt x="51009" y="4847"/>
                  <a:pt x="4825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25"/>
          <p:cNvSpPr/>
          <p:nvPr/>
        </p:nvSpPr>
        <p:spPr>
          <a:xfrm>
            <a:off x="9291450" y="-99500"/>
            <a:ext cx="385600" cy="293625"/>
          </a:xfrm>
          <a:custGeom>
            <a:avLst/>
            <a:gdLst/>
            <a:ahLst/>
            <a:cxnLst/>
            <a:rect l="l" t="t" r="r" b="b"/>
            <a:pathLst>
              <a:path w="15424" h="11745" extrusionOk="0">
                <a:moveTo>
                  <a:pt x="0" y="0"/>
                </a:moveTo>
                <a:cubicBezTo>
                  <a:pt x="2724" y="4847"/>
                  <a:pt x="6686" y="8879"/>
                  <a:pt x="11497" y="11744"/>
                </a:cubicBezTo>
                <a:cubicBezTo>
                  <a:pt x="14291" y="8596"/>
                  <a:pt x="15423" y="4351"/>
                  <a:pt x="1478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25"/>
          <p:cNvSpPr/>
          <p:nvPr/>
        </p:nvSpPr>
        <p:spPr>
          <a:xfrm>
            <a:off x="7002050" y="-366050"/>
            <a:ext cx="1713000" cy="1041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25"/>
          <p:cNvSpPr/>
          <p:nvPr/>
        </p:nvSpPr>
        <p:spPr>
          <a:xfrm rot="-5400000">
            <a:off x="-408050" y="4272363"/>
            <a:ext cx="1493675" cy="754900"/>
          </a:xfrm>
          <a:custGeom>
            <a:avLst/>
            <a:gdLst/>
            <a:ahLst/>
            <a:cxnLst/>
            <a:rect l="l" t="t" r="r" b="b"/>
            <a:pathLst>
              <a:path w="59747" h="30196" extrusionOk="0">
                <a:moveTo>
                  <a:pt x="0" y="0"/>
                </a:moveTo>
                <a:lnTo>
                  <a:pt x="0" y="30139"/>
                </a:lnTo>
                <a:cubicBezTo>
                  <a:pt x="0" y="30178"/>
                  <a:pt x="76" y="30196"/>
                  <a:pt x="215" y="30196"/>
                </a:cubicBezTo>
                <a:cubicBezTo>
                  <a:pt x="1725" y="30196"/>
                  <a:pt x="10684" y="28099"/>
                  <a:pt x="11461" y="27839"/>
                </a:cubicBezTo>
                <a:cubicBezTo>
                  <a:pt x="15671" y="26495"/>
                  <a:pt x="19986" y="24762"/>
                  <a:pt x="23701" y="22286"/>
                </a:cubicBezTo>
                <a:cubicBezTo>
                  <a:pt x="28511" y="19138"/>
                  <a:pt x="33428" y="18076"/>
                  <a:pt x="39124" y="17829"/>
                </a:cubicBezTo>
                <a:cubicBezTo>
                  <a:pt x="45208" y="17546"/>
                  <a:pt x="51964" y="17546"/>
                  <a:pt x="57200" y="14008"/>
                </a:cubicBezTo>
                <a:cubicBezTo>
                  <a:pt x="58155" y="13372"/>
                  <a:pt x="59004" y="12593"/>
                  <a:pt x="59747" y="11744"/>
                </a:cubicBezTo>
                <a:cubicBezTo>
                  <a:pt x="54971" y="8879"/>
                  <a:pt x="51009" y="4847"/>
                  <a:pt x="48250" y="0"/>
                </a:cubicBezTo>
                <a:close/>
              </a:path>
            </a:pathLst>
          </a:custGeom>
          <a:solidFill>
            <a:srgbClr val="FFA8A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25"/>
          <p:cNvSpPr/>
          <p:nvPr/>
        </p:nvSpPr>
        <p:spPr>
          <a:xfrm rot="-5400000">
            <a:off x="-84650" y="3849913"/>
            <a:ext cx="385600" cy="293625"/>
          </a:xfrm>
          <a:custGeom>
            <a:avLst/>
            <a:gdLst/>
            <a:ahLst/>
            <a:cxnLst/>
            <a:rect l="l" t="t" r="r" b="b"/>
            <a:pathLst>
              <a:path w="15424" h="11745" extrusionOk="0">
                <a:moveTo>
                  <a:pt x="0" y="0"/>
                </a:moveTo>
                <a:cubicBezTo>
                  <a:pt x="2724" y="4847"/>
                  <a:pt x="6686" y="8879"/>
                  <a:pt x="11497" y="11744"/>
                </a:cubicBezTo>
                <a:cubicBezTo>
                  <a:pt x="14291" y="8596"/>
                  <a:pt x="15423" y="4351"/>
                  <a:pt x="14787" y="0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25"/>
          <p:cNvSpPr/>
          <p:nvPr/>
        </p:nvSpPr>
        <p:spPr>
          <a:xfrm rot="-1945347" flipH="1">
            <a:off x="-1394767" y="1479549"/>
            <a:ext cx="2235921" cy="1624113"/>
          </a:xfrm>
          <a:custGeom>
            <a:avLst/>
            <a:gdLst/>
            <a:ahLst/>
            <a:cxnLst/>
            <a:rect l="l" t="t" r="r" b="b"/>
            <a:pathLst>
              <a:path w="65688" h="47714" extrusionOk="0">
                <a:moveTo>
                  <a:pt x="65300" y="0"/>
                </a:moveTo>
                <a:lnTo>
                  <a:pt x="0" y="36"/>
                </a:lnTo>
                <a:lnTo>
                  <a:pt x="0" y="36"/>
                </a:lnTo>
                <a:cubicBezTo>
                  <a:pt x="531" y="36"/>
                  <a:pt x="1663" y="1486"/>
                  <a:pt x="1981" y="1804"/>
                </a:cubicBezTo>
                <a:cubicBezTo>
                  <a:pt x="2653" y="2476"/>
                  <a:pt x="3290" y="3219"/>
                  <a:pt x="3891" y="3997"/>
                </a:cubicBezTo>
                <a:lnTo>
                  <a:pt x="23524" y="3997"/>
                </a:lnTo>
                <a:cubicBezTo>
                  <a:pt x="25611" y="3997"/>
                  <a:pt x="24160" y="14999"/>
                  <a:pt x="23736" y="16272"/>
                </a:cubicBezTo>
                <a:cubicBezTo>
                  <a:pt x="22356" y="19916"/>
                  <a:pt x="19951" y="23064"/>
                  <a:pt x="16767" y="25292"/>
                </a:cubicBezTo>
                <a:cubicBezTo>
                  <a:pt x="12664" y="28122"/>
                  <a:pt x="7888" y="30033"/>
                  <a:pt x="4139" y="33393"/>
                </a:cubicBezTo>
                <a:cubicBezTo>
                  <a:pt x="4139" y="33570"/>
                  <a:pt x="4103" y="33782"/>
                  <a:pt x="4068" y="33959"/>
                </a:cubicBezTo>
                <a:cubicBezTo>
                  <a:pt x="3431" y="41175"/>
                  <a:pt x="7464" y="47260"/>
                  <a:pt x="14999" y="47684"/>
                </a:cubicBezTo>
                <a:cubicBezTo>
                  <a:pt x="15353" y="47704"/>
                  <a:pt x="15707" y="47714"/>
                  <a:pt x="16062" y="47714"/>
                </a:cubicBezTo>
                <a:cubicBezTo>
                  <a:pt x="19467" y="47714"/>
                  <a:pt x="22903" y="46828"/>
                  <a:pt x="26106" y="45738"/>
                </a:cubicBezTo>
                <a:cubicBezTo>
                  <a:pt x="31341" y="43934"/>
                  <a:pt x="36435" y="41670"/>
                  <a:pt x="41281" y="38982"/>
                </a:cubicBezTo>
                <a:cubicBezTo>
                  <a:pt x="44996" y="36930"/>
                  <a:pt x="48639" y="34454"/>
                  <a:pt x="52601" y="32792"/>
                </a:cubicBezTo>
                <a:cubicBezTo>
                  <a:pt x="55323" y="31693"/>
                  <a:pt x="58722" y="30806"/>
                  <a:pt x="61897" y="30806"/>
                </a:cubicBezTo>
                <a:cubicBezTo>
                  <a:pt x="63013" y="30806"/>
                  <a:pt x="64102" y="30916"/>
                  <a:pt x="65123" y="31164"/>
                </a:cubicBezTo>
                <a:cubicBezTo>
                  <a:pt x="65125" y="31165"/>
                  <a:pt x="65126" y="31165"/>
                  <a:pt x="65127" y="31165"/>
                </a:cubicBezTo>
                <a:cubicBezTo>
                  <a:pt x="65688" y="31165"/>
                  <a:pt x="65300" y="0"/>
                  <a:pt x="6530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25"/>
          <p:cNvSpPr/>
          <p:nvPr/>
        </p:nvSpPr>
        <p:spPr>
          <a:xfrm rot="-1945347" flipH="1">
            <a:off x="-280137" y="1356314"/>
            <a:ext cx="747758" cy="1011454"/>
          </a:xfrm>
          <a:custGeom>
            <a:avLst/>
            <a:gdLst/>
            <a:ahLst/>
            <a:cxnLst/>
            <a:rect l="l" t="t" r="r" b="b"/>
            <a:pathLst>
              <a:path w="21968" h="29715" extrusionOk="0">
                <a:moveTo>
                  <a:pt x="1" y="0"/>
                </a:moveTo>
                <a:cubicBezTo>
                  <a:pt x="2689" y="3573"/>
                  <a:pt x="4528" y="8278"/>
                  <a:pt x="4352" y="12841"/>
                </a:cubicBezTo>
                <a:cubicBezTo>
                  <a:pt x="4104" y="18607"/>
                  <a:pt x="1203" y="23983"/>
                  <a:pt x="531" y="29714"/>
                </a:cubicBezTo>
                <a:cubicBezTo>
                  <a:pt x="4245" y="26354"/>
                  <a:pt x="9021" y="24443"/>
                  <a:pt x="13124" y="21613"/>
                </a:cubicBezTo>
                <a:cubicBezTo>
                  <a:pt x="16308" y="19385"/>
                  <a:pt x="18713" y="16237"/>
                  <a:pt x="20093" y="12593"/>
                </a:cubicBezTo>
                <a:cubicBezTo>
                  <a:pt x="20517" y="11355"/>
                  <a:pt x="21968" y="318"/>
                  <a:pt x="19881" y="318"/>
                </a:cubicBezTo>
                <a:cubicBezTo>
                  <a:pt x="19881" y="318"/>
                  <a:pt x="9905" y="0"/>
                  <a:pt x="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25"/>
          <p:cNvSpPr/>
          <p:nvPr/>
        </p:nvSpPr>
        <p:spPr>
          <a:xfrm rot="3323966" flipH="1">
            <a:off x="730668" y="2021042"/>
            <a:ext cx="540405" cy="511426"/>
          </a:xfrm>
          <a:custGeom>
            <a:avLst/>
            <a:gdLst/>
            <a:ahLst/>
            <a:cxnLst/>
            <a:rect l="l" t="t" r="r" b="b"/>
            <a:pathLst>
              <a:path w="27522" h="21508" extrusionOk="0">
                <a:moveTo>
                  <a:pt x="13885" y="0"/>
                </a:moveTo>
                <a:cubicBezTo>
                  <a:pt x="11736" y="0"/>
                  <a:pt x="9587" y="354"/>
                  <a:pt x="7535" y="1061"/>
                </a:cubicBezTo>
                <a:cubicBezTo>
                  <a:pt x="5519" y="1663"/>
                  <a:pt x="3715" y="2795"/>
                  <a:pt x="2265" y="4280"/>
                </a:cubicBezTo>
                <a:cubicBezTo>
                  <a:pt x="850" y="5801"/>
                  <a:pt x="1" y="7924"/>
                  <a:pt x="284" y="9940"/>
                </a:cubicBezTo>
                <a:cubicBezTo>
                  <a:pt x="567" y="11956"/>
                  <a:pt x="1840" y="13619"/>
                  <a:pt x="3114" y="15175"/>
                </a:cubicBezTo>
                <a:lnTo>
                  <a:pt x="8101" y="21507"/>
                </a:lnTo>
                <a:cubicBezTo>
                  <a:pt x="9057" y="18784"/>
                  <a:pt x="10507" y="16307"/>
                  <a:pt x="12382" y="14150"/>
                </a:cubicBezTo>
                <a:cubicBezTo>
                  <a:pt x="16450" y="9657"/>
                  <a:pt x="21968" y="7889"/>
                  <a:pt x="27522" y="6155"/>
                </a:cubicBezTo>
                <a:cubicBezTo>
                  <a:pt x="25647" y="3750"/>
                  <a:pt x="23100" y="1981"/>
                  <a:pt x="20235" y="1061"/>
                </a:cubicBezTo>
                <a:cubicBezTo>
                  <a:pt x="18183" y="354"/>
                  <a:pt x="16034" y="0"/>
                  <a:pt x="1388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p25"/>
          <p:cNvSpPr/>
          <p:nvPr/>
        </p:nvSpPr>
        <p:spPr>
          <a:xfrm rot="3323966" flipH="1">
            <a:off x="612024" y="2001574"/>
            <a:ext cx="432745" cy="458257"/>
          </a:xfrm>
          <a:custGeom>
            <a:avLst/>
            <a:gdLst/>
            <a:ahLst/>
            <a:cxnLst/>
            <a:rect l="l" t="t" r="r" b="b"/>
            <a:pathLst>
              <a:path w="22039" h="19272" extrusionOk="0">
                <a:moveTo>
                  <a:pt x="19421" y="0"/>
                </a:moveTo>
                <a:cubicBezTo>
                  <a:pt x="13867" y="1734"/>
                  <a:pt x="8384" y="3502"/>
                  <a:pt x="4281" y="7995"/>
                </a:cubicBezTo>
                <a:cubicBezTo>
                  <a:pt x="2406" y="10152"/>
                  <a:pt x="920" y="12629"/>
                  <a:pt x="0" y="15352"/>
                </a:cubicBezTo>
                <a:cubicBezTo>
                  <a:pt x="814" y="16378"/>
                  <a:pt x="1663" y="17439"/>
                  <a:pt x="2795" y="18112"/>
                </a:cubicBezTo>
                <a:cubicBezTo>
                  <a:pt x="4221" y="18931"/>
                  <a:pt x="6011" y="19272"/>
                  <a:pt x="7835" y="19272"/>
                </a:cubicBezTo>
                <a:cubicBezTo>
                  <a:pt x="9948" y="19272"/>
                  <a:pt x="12106" y="18814"/>
                  <a:pt x="13796" y="18112"/>
                </a:cubicBezTo>
                <a:cubicBezTo>
                  <a:pt x="17157" y="16661"/>
                  <a:pt x="19987" y="13902"/>
                  <a:pt x="21119" y="10400"/>
                </a:cubicBezTo>
                <a:cubicBezTo>
                  <a:pt x="22038" y="7676"/>
                  <a:pt x="21862" y="4740"/>
                  <a:pt x="20694" y="2123"/>
                </a:cubicBezTo>
                <a:cubicBezTo>
                  <a:pt x="20340" y="1380"/>
                  <a:pt x="19916" y="637"/>
                  <a:pt x="1942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0" name="Google Shape;270;p25"/>
          <p:cNvGrpSpPr/>
          <p:nvPr/>
        </p:nvGrpSpPr>
        <p:grpSpPr>
          <a:xfrm rot="752930">
            <a:off x="1670264" y="2215328"/>
            <a:ext cx="614527" cy="554439"/>
            <a:chOff x="5700725" y="2096750"/>
            <a:chExt cx="990500" cy="893650"/>
          </a:xfrm>
        </p:grpSpPr>
        <p:sp>
          <p:nvSpPr>
            <p:cNvPr id="271" name="Google Shape;271;p25"/>
            <p:cNvSpPr/>
            <p:nvPr/>
          </p:nvSpPr>
          <p:spPr>
            <a:xfrm>
              <a:off x="5700725" y="2096750"/>
              <a:ext cx="979000" cy="893650"/>
            </a:xfrm>
            <a:custGeom>
              <a:avLst/>
              <a:gdLst/>
              <a:ahLst/>
              <a:cxnLst/>
              <a:rect l="l" t="t" r="r" b="b"/>
              <a:pathLst>
                <a:path w="39160" h="35746" extrusionOk="0">
                  <a:moveTo>
                    <a:pt x="23251" y="0"/>
                  </a:moveTo>
                  <a:cubicBezTo>
                    <a:pt x="18548" y="0"/>
                    <a:pt x="13890" y="1974"/>
                    <a:pt x="10188" y="4960"/>
                  </a:cubicBezTo>
                  <a:cubicBezTo>
                    <a:pt x="5483" y="8781"/>
                    <a:pt x="2193" y="14051"/>
                    <a:pt x="814" y="19959"/>
                  </a:cubicBezTo>
                  <a:cubicBezTo>
                    <a:pt x="177" y="22753"/>
                    <a:pt x="0" y="25725"/>
                    <a:pt x="779" y="28484"/>
                  </a:cubicBezTo>
                  <a:cubicBezTo>
                    <a:pt x="1592" y="31278"/>
                    <a:pt x="3467" y="33790"/>
                    <a:pt x="6120" y="34957"/>
                  </a:cubicBezTo>
                  <a:cubicBezTo>
                    <a:pt x="7511" y="35551"/>
                    <a:pt x="8980" y="35746"/>
                    <a:pt x="10471" y="35746"/>
                  </a:cubicBezTo>
                  <a:cubicBezTo>
                    <a:pt x="11823" y="35746"/>
                    <a:pt x="13193" y="35585"/>
                    <a:pt x="14539" y="35417"/>
                  </a:cubicBezTo>
                  <a:lnTo>
                    <a:pt x="19279" y="34887"/>
                  </a:lnTo>
                  <a:cubicBezTo>
                    <a:pt x="21225" y="27210"/>
                    <a:pt x="25894" y="19994"/>
                    <a:pt x="32863" y="16068"/>
                  </a:cubicBezTo>
                  <a:cubicBezTo>
                    <a:pt x="34844" y="14936"/>
                    <a:pt x="36966" y="14051"/>
                    <a:pt x="39159" y="13415"/>
                  </a:cubicBezTo>
                  <a:cubicBezTo>
                    <a:pt x="38629" y="10549"/>
                    <a:pt x="37355" y="7861"/>
                    <a:pt x="35480" y="5633"/>
                  </a:cubicBezTo>
                  <a:cubicBezTo>
                    <a:pt x="32827" y="2590"/>
                    <a:pt x="29184" y="609"/>
                    <a:pt x="25186" y="114"/>
                  </a:cubicBezTo>
                  <a:cubicBezTo>
                    <a:pt x="24542" y="37"/>
                    <a:pt x="23896" y="0"/>
                    <a:pt x="23251" y="0"/>
                  </a:cubicBezTo>
                  <a:close/>
                </a:path>
              </a:pathLst>
            </a:custGeom>
            <a:solidFill>
              <a:srgbClr val="FEF4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25"/>
            <p:cNvSpPr/>
            <p:nvPr/>
          </p:nvSpPr>
          <p:spPr>
            <a:xfrm>
              <a:off x="6182700" y="2433000"/>
              <a:ext cx="508525" cy="535925"/>
            </a:xfrm>
            <a:custGeom>
              <a:avLst/>
              <a:gdLst/>
              <a:ahLst/>
              <a:cxnLst/>
              <a:rect l="l" t="t" r="r" b="b"/>
              <a:pathLst>
                <a:path w="20341" h="21437" extrusionOk="0">
                  <a:moveTo>
                    <a:pt x="19880" y="0"/>
                  </a:moveTo>
                  <a:cubicBezTo>
                    <a:pt x="17687" y="637"/>
                    <a:pt x="15565" y="1521"/>
                    <a:pt x="13584" y="2653"/>
                  </a:cubicBezTo>
                  <a:cubicBezTo>
                    <a:pt x="6615" y="6580"/>
                    <a:pt x="1946" y="13796"/>
                    <a:pt x="0" y="21437"/>
                  </a:cubicBezTo>
                  <a:lnTo>
                    <a:pt x="6544" y="20694"/>
                  </a:lnTo>
                  <a:cubicBezTo>
                    <a:pt x="8348" y="20446"/>
                    <a:pt x="10223" y="20234"/>
                    <a:pt x="11850" y="19385"/>
                  </a:cubicBezTo>
                  <a:lnTo>
                    <a:pt x="11886" y="19385"/>
                  </a:lnTo>
                  <a:cubicBezTo>
                    <a:pt x="16307" y="17086"/>
                    <a:pt x="19314" y="11143"/>
                    <a:pt x="20022" y="6403"/>
                  </a:cubicBezTo>
                  <a:cubicBezTo>
                    <a:pt x="20340" y="4280"/>
                    <a:pt x="20269" y="2087"/>
                    <a:pt x="198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6250" y="543200"/>
            <a:ext cx="7711500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lanquin SemiBold"/>
              <a:buNone/>
              <a:defRPr sz="3000">
                <a:solidFill>
                  <a:schemeClr val="dk1"/>
                </a:solidFill>
                <a:latin typeface="Palanquin SemiBold"/>
                <a:ea typeface="Palanquin SemiBold"/>
                <a:cs typeface="Palanquin SemiBold"/>
                <a:sym typeface="Palanquin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6250" y="1701675"/>
            <a:ext cx="7711500" cy="28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  <a:defRPr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3" r:id="rId4"/>
    <p:sldLayoutId id="2147483655" r:id="rId5"/>
    <p:sldLayoutId id="2147483658" r:id="rId6"/>
    <p:sldLayoutId id="2147483663" r:id="rId7"/>
    <p:sldLayoutId id="2147483666" r:id="rId8"/>
    <p:sldLayoutId id="2147483671" r:id="rId9"/>
    <p:sldLayoutId id="2147483674" r:id="rId10"/>
    <p:sldLayoutId id="2147483677" r:id="rId11"/>
    <p:sldLayoutId id="2147483685" r:id="rId12"/>
    <p:sldLayoutId id="2147483686" r:id="rId13"/>
    <p:sldLayoutId id="2147483687" r:id="rId14"/>
    <p:sldLayoutId id="2147483690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0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mailto:prisciliainggrani@gmail.com" TargetMode="External"/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linkedin.com/in/inggriani-priscilia-69779b179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jpg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3" name="Google Shape;483;p44"/>
          <p:cNvPicPr preferRelativeResize="0"/>
          <p:nvPr/>
        </p:nvPicPr>
        <p:blipFill rotWithShape="1">
          <a:blip r:embed="rId3">
            <a:alphaModFix/>
          </a:blip>
          <a:srcRect l="3094" t="2412" r="-6603" b="-1687"/>
          <a:stretch/>
        </p:blipFill>
        <p:spPr>
          <a:xfrm>
            <a:off x="4566625" y="678450"/>
            <a:ext cx="4485900" cy="44313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484" name="Google Shape;484;p44"/>
          <p:cNvSpPr txBox="1">
            <a:spLocks noGrp="1"/>
          </p:cNvSpPr>
          <p:nvPr>
            <p:ph type="ctrTitle"/>
          </p:nvPr>
        </p:nvSpPr>
        <p:spPr>
          <a:xfrm flipH="1">
            <a:off x="1098925" y="1393575"/>
            <a:ext cx="3467700" cy="190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100" dirty="0"/>
              <a:t>Credit Loan Prediction</a:t>
            </a:r>
            <a:endParaRPr sz="5100" dirty="0"/>
          </a:p>
        </p:txBody>
      </p:sp>
      <p:sp>
        <p:nvSpPr>
          <p:cNvPr id="485" name="Google Shape;485;p44"/>
          <p:cNvSpPr txBox="1">
            <a:spLocks noGrp="1"/>
          </p:cNvSpPr>
          <p:nvPr>
            <p:ph type="subTitle" idx="1"/>
          </p:nvPr>
        </p:nvSpPr>
        <p:spPr>
          <a:xfrm>
            <a:off x="1098950" y="3273479"/>
            <a:ext cx="2274900" cy="7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Inggriani Priscilia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62"/>
          <p:cNvSpPr txBox="1">
            <a:spLocks noGrp="1"/>
          </p:cNvSpPr>
          <p:nvPr>
            <p:ph type="title"/>
          </p:nvPr>
        </p:nvSpPr>
        <p:spPr>
          <a:xfrm>
            <a:off x="716250" y="539496"/>
            <a:ext cx="38556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Split Data</a:t>
            </a:r>
            <a:endParaRPr dirty="0"/>
          </a:p>
        </p:txBody>
      </p:sp>
      <p:pic>
        <p:nvPicPr>
          <p:cNvPr id="2" name="Google Shape;573;p52">
            <a:extLst>
              <a:ext uri="{FF2B5EF4-FFF2-40B4-BE49-F238E27FC236}">
                <a16:creationId xmlns:a16="http://schemas.microsoft.com/office/drawing/2014/main" id="{C8E2D120-67EB-DFFE-7540-E61787FA732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8340" t="11080" b="16403"/>
          <a:stretch/>
        </p:blipFill>
        <p:spPr>
          <a:xfrm>
            <a:off x="603632" y="1322503"/>
            <a:ext cx="3975226" cy="3144874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1201;p78">
            <a:extLst>
              <a:ext uri="{FF2B5EF4-FFF2-40B4-BE49-F238E27FC236}">
                <a16:creationId xmlns:a16="http://schemas.microsoft.com/office/drawing/2014/main" id="{FE578723-82D9-4DA3-1139-F608B95ED6DC}"/>
              </a:ext>
            </a:extLst>
          </p:cNvPr>
          <p:cNvSpPr/>
          <p:nvPr/>
        </p:nvSpPr>
        <p:spPr>
          <a:xfrm>
            <a:off x="5305466" y="1717813"/>
            <a:ext cx="517023" cy="101250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1204;p78">
            <a:extLst>
              <a:ext uri="{FF2B5EF4-FFF2-40B4-BE49-F238E27FC236}">
                <a16:creationId xmlns:a16="http://schemas.microsoft.com/office/drawing/2014/main" id="{68F33AD8-6DCF-9A10-1F13-1FB31786777C}"/>
              </a:ext>
            </a:extLst>
          </p:cNvPr>
          <p:cNvSpPr/>
          <p:nvPr/>
        </p:nvSpPr>
        <p:spPr>
          <a:xfrm>
            <a:off x="5929396" y="1981163"/>
            <a:ext cx="411304" cy="71925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1210;p78">
            <a:extLst>
              <a:ext uri="{FF2B5EF4-FFF2-40B4-BE49-F238E27FC236}">
                <a16:creationId xmlns:a16="http://schemas.microsoft.com/office/drawing/2014/main" id="{C88A2B89-E979-7B8B-4C1F-EC92B4498998}"/>
              </a:ext>
            </a:extLst>
          </p:cNvPr>
          <p:cNvSpPr txBox="1"/>
          <p:nvPr/>
        </p:nvSpPr>
        <p:spPr>
          <a:xfrm>
            <a:off x="6796040" y="1841414"/>
            <a:ext cx="311676" cy="88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endParaRPr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34" name="Google Shape;1207;p78">
            <a:extLst>
              <a:ext uri="{FF2B5EF4-FFF2-40B4-BE49-F238E27FC236}">
                <a16:creationId xmlns:a16="http://schemas.microsoft.com/office/drawing/2014/main" id="{25B84EDE-1B61-77BA-F528-B0E80CF7B042}"/>
              </a:ext>
            </a:extLst>
          </p:cNvPr>
          <p:cNvGrpSpPr/>
          <p:nvPr/>
        </p:nvGrpSpPr>
        <p:grpSpPr>
          <a:xfrm>
            <a:off x="5944048" y="1315639"/>
            <a:ext cx="465337" cy="665526"/>
            <a:chOff x="2185256" y="1530423"/>
            <a:chExt cx="306000" cy="370493"/>
          </a:xfrm>
        </p:grpSpPr>
        <p:sp>
          <p:nvSpPr>
            <p:cNvPr id="35" name="Google Shape;1208;p78">
              <a:extLst>
                <a:ext uri="{FF2B5EF4-FFF2-40B4-BE49-F238E27FC236}">
                  <a16:creationId xmlns:a16="http://schemas.microsoft.com/office/drawing/2014/main" id="{28803AE0-0A08-1338-261C-1F207BE97A57}"/>
                </a:ext>
              </a:extLst>
            </p:cNvPr>
            <p:cNvSpPr/>
            <p:nvPr/>
          </p:nvSpPr>
          <p:spPr>
            <a:xfrm>
              <a:off x="2306737" y="1837616"/>
              <a:ext cx="63300" cy="63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209;p78">
              <a:extLst>
                <a:ext uri="{FF2B5EF4-FFF2-40B4-BE49-F238E27FC236}">
                  <a16:creationId xmlns:a16="http://schemas.microsoft.com/office/drawing/2014/main" id="{7A000C44-C854-F8BF-07C3-AA73A95B3F28}"/>
                </a:ext>
              </a:extLst>
            </p:cNvPr>
            <p:cNvSpPr/>
            <p:nvPr/>
          </p:nvSpPr>
          <p:spPr>
            <a:xfrm rot="8100000">
              <a:off x="2230069" y="1575236"/>
              <a:ext cx="216375" cy="216375"/>
            </a:xfrm>
            <a:prstGeom prst="teardrop">
              <a:avLst>
                <a:gd name="adj" fmla="val 10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" name="Google Shape;1210;p78">
            <a:extLst>
              <a:ext uri="{FF2B5EF4-FFF2-40B4-BE49-F238E27FC236}">
                <a16:creationId xmlns:a16="http://schemas.microsoft.com/office/drawing/2014/main" id="{F464993B-86B0-C86F-395A-7F0C14B31EE9}"/>
              </a:ext>
            </a:extLst>
          </p:cNvPr>
          <p:cNvSpPr txBox="1"/>
          <p:nvPr/>
        </p:nvSpPr>
        <p:spPr>
          <a:xfrm>
            <a:off x="6012411" y="1385337"/>
            <a:ext cx="332088" cy="502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endParaRPr sz="110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40" name="Google Shape;1190;p78">
            <a:extLst>
              <a:ext uri="{FF2B5EF4-FFF2-40B4-BE49-F238E27FC236}">
                <a16:creationId xmlns:a16="http://schemas.microsoft.com/office/drawing/2014/main" id="{15F46697-DC38-F6B1-0116-BF228716AFD3}"/>
              </a:ext>
            </a:extLst>
          </p:cNvPr>
          <p:cNvGrpSpPr/>
          <p:nvPr/>
        </p:nvGrpSpPr>
        <p:grpSpPr>
          <a:xfrm>
            <a:off x="5374731" y="1090096"/>
            <a:ext cx="349529" cy="822493"/>
            <a:chOff x="2749578" y="1432952"/>
            <a:chExt cx="306600" cy="369548"/>
          </a:xfrm>
        </p:grpSpPr>
        <p:sp>
          <p:nvSpPr>
            <p:cNvPr id="41" name="Google Shape;1191;p78">
              <a:extLst>
                <a:ext uri="{FF2B5EF4-FFF2-40B4-BE49-F238E27FC236}">
                  <a16:creationId xmlns:a16="http://schemas.microsoft.com/office/drawing/2014/main" id="{69B1FF49-1527-AFF9-FE9F-2BD8589B94AD}"/>
                </a:ext>
              </a:extLst>
            </p:cNvPr>
            <p:cNvSpPr/>
            <p:nvPr/>
          </p:nvSpPr>
          <p:spPr>
            <a:xfrm>
              <a:off x="2871295" y="1739200"/>
              <a:ext cx="63300" cy="633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192;p78">
              <a:extLst>
                <a:ext uri="{FF2B5EF4-FFF2-40B4-BE49-F238E27FC236}">
                  <a16:creationId xmlns:a16="http://schemas.microsoft.com/office/drawing/2014/main" id="{E6696FEC-3AEC-C62A-B445-9E3D1C8A8DF7}"/>
                </a:ext>
              </a:extLst>
            </p:cNvPr>
            <p:cNvSpPr/>
            <p:nvPr/>
          </p:nvSpPr>
          <p:spPr>
            <a:xfrm rot="8100000">
              <a:off x="2794479" y="1477852"/>
              <a:ext cx="216799" cy="216799"/>
            </a:xfrm>
            <a:prstGeom prst="teardrop">
              <a:avLst>
                <a:gd name="adj" fmla="val 10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" name="Google Shape;1194;p78">
            <a:extLst>
              <a:ext uri="{FF2B5EF4-FFF2-40B4-BE49-F238E27FC236}">
                <a16:creationId xmlns:a16="http://schemas.microsoft.com/office/drawing/2014/main" id="{0CA03CFD-A7BC-6E02-16C7-7068056D8997}"/>
              </a:ext>
            </a:extLst>
          </p:cNvPr>
          <p:cNvSpPr txBox="1"/>
          <p:nvPr/>
        </p:nvSpPr>
        <p:spPr>
          <a:xfrm>
            <a:off x="5334033" y="1385337"/>
            <a:ext cx="430925" cy="1949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latin typeface="Roboto"/>
                <a:ea typeface="Roboto"/>
                <a:cs typeface="Roboto"/>
                <a:sym typeface="Roboto"/>
              </a:rPr>
              <a:t>7</a:t>
            </a:r>
            <a:endParaRPr sz="11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941EB3D-EDFE-2303-9EDC-DEE7ECF2A952}"/>
              </a:ext>
            </a:extLst>
          </p:cNvPr>
          <p:cNvSpPr txBox="1"/>
          <p:nvPr/>
        </p:nvSpPr>
        <p:spPr>
          <a:xfrm>
            <a:off x="5027055" y="3151791"/>
            <a:ext cx="48982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Target : Loan Status</a:t>
            </a:r>
            <a:endParaRPr lang="en-ID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E0DDB2A-C23B-DB04-1484-682AC76472C8}"/>
              </a:ext>
            </a:extLst>
          </p:cNvPr>
          <p:cNvSpPr txBox="1"/>
          <p:nvPr/>
        </p:nvSpPr>
        <p:spPr>
          <a:xfrm>
            <a:off x="5273711" y="2274420"/>
            <a:ext cx="8551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</a:t>
            </a:r>
            <a:endParaRPr lang="en-ID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1132A05-2A13-7FB0-7722-1EAF8276C3AE}"/>
              </a:ext>
            </a:extLst>
          </p:cNvPr>
          <p:cNvSpPr txBox="1"/>
          <p:nvPr/>
        </p:nvSpPr>
        <p:spPr>
          <a:xfrm>
            <a:off x="5854244" y="2338913"/>
            <a:ext cx="8551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Test</a:t>
            </a:r>
            <a:endParaRPr lang="en-ID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56"/>
          <p:cNvSpPr txBox="1">
            <a:spLocks noGrp="1"/>
          </p:cNvSpPr>
          <p:nvPr>
            <p:ph type="title" idx="2"/>
          </p:nvPr>
        </p:nvSpPr>
        <p:spPr>
          <a:xfrm>
            <a:off x="5158350" y="543200"/>
            <a:ext cx="3269400" cy="150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pic>
        <p:nvPicPr>
          <p:cNvPr id="2" name="Google Shape;592;p54">
            <a:extLst>
              <a:ext uri="{FF2B5EF4-FFF2-40B4-BE49-F238E27FC236}">
                <a16:creationId xmlns:a16="http://schemas.microsoft.com/office/drawing/2014/main" id="{E4732CD9-7F1A-12C0-4631-AEF46AFA6B0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7076" y="962763"/>
            <a:ext cx="3974924" cy="397492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DA9CA04-5E74-56C6-0262-F2EEFC0DF651}"/>
              </a:ext>
            </a:extLst>
          </p:cNvPr>
          <p:cNvSpPr txBox="1"/>
          <p:nvPr/>
        </p:nvSpPr>
        <p:spPr>
          <a:xfrm>
            <a:off x="4698124" y="2408971"/>
            <a:ext cx="3269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 :</a:t>
            </a:r>
          </a:p>
          <a:p>
            <a:pPr marL="342900" indent="-342900">
              <a:buAutoNum type="arabicPeriod"/>
            </a:pPr>
            <a:r>
              <a:rPr lang="en-US" dirty="0"/>
              <a:t>Logistic Regression</a:t>
            </a:r>
          </a:p>
          <a:p>
            <a:pPr marL="342900" indent="-342900">
              <a:buAutoNum type="arabicPeriod"/>
            </a:pPr>
            <a:r>
              <a:rPr lang="en-US" dirty="0"/>
              <a:t>Decision Tree</a:t>
            </a:r>
          </a:p>
          <a:p>
            <a:pPr marL="342900" indent="-342900">
              <a:buAutoNum type="arabicPeriod"/>
            </a:pPr>
            <a:r>
              <a:rPr lang="en-US" dirty="0" err="1"/>
              <a:t>XGBoost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3355342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67100057-690F-9427-2E78-0477016E03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0880128"/>
              </p:ext>
            </p:extLst>
          </p:nvPr>
        </p:nvGraphicFramePr>
        <p:xfrm>
          <a:off x="763051" y="539750"/>
          <a:ext cx="7630512" cy="3874596"/>
        </p:xfrm>
        <a:graphic>
          <a:graphicData uri="http://schemas.openxmlformats.org/drawingml/2006/table">
            <a:tbl>
              <a:tblPr firstRow="1" bandRow="1">
                <a:tableStyleId>{BE297E6B-6E6A-490B-8B9B-436E4BDE6B48}</a:tableStyleId>
              </a:tblPr>
              <a:tblGrid>
                <a:gridCol w="1907628">
                  <a:extLst>
                    <a:ext uri="{9D8B030D-6E8A-4147-A177-3AD203B41FA5}">
                      <a16:colId xmlns:a16="http://schemas.microsoft.com/office/drawing/2014/main" val="2592643289"/>
                    </a:ext>
                  </a:extLst>
                </a:gridCol>
                <a:gridCol w="1907628">
                  <a:extLst>
                    <a:ext uri="{9D8B030D-6E8A-4147-A177-3AD203B41FA5}">
                      <a16:colId xmlns:a16="http://schemas.microsoft.com/office/drawing/2014/main" val="1191486338"/>
                    </a:ext>
                  </a:extLst>
                </a:gridCol>
                <a:gridCol w="1907628">
                  <a:extLst>
                    <a:ext uri="{9D8B030D-6E8A-4147-A177-3AD203B41FA5}">
                      <a16:colId xmlns:a16="http://schemas.microsoft.com/office/drawing/2014/main" val="1992129749"/>
                    </a:ext>
                  </a:extLst>
                </a:gridCol>
                <a:gridCol w="1907628">
                  <a:extLst>
                    <a:ext uri="{9D8B030D-6E8A-4147-A177-3AD203B41FA5}">
                      <a16:colId xmlns:a16="http://schemas.microsoft.com/office/drawing/2014/main" val="4036779982"/>
                    </a:ext>
                  </a:extLst>
                </a:gridCol>
              </a:tblGrid>
              <a:tr h="846271">
                <a:tc>
                  <a:txBody>
                    <a:bodyPr/>
                    <a:lstStyle/>
                    <a:p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Logistic Regression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Decision Tree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XGBoost</a:t>
                      </a:r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7182665"/>
                  </a:ext>
                </a:extLst>
              </a:tr>
              <a:tr h="605665">
                <a:tc>
                  <a:txBody>
                    <a:bodyPr/>
                    <a:lstStyle/>
                    <a:p>
                      <a:r>
                        <a:rPr lang="en-US" dirty="0"/>
                        <a:t>Accuracy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0.99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0.99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1.00</a:t>
                      </a:r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1352860"/>
                  </a:ext>
                </a:extLst>
              </a:tr>
              <a:tr h="605665">
                <a:tc>
                  <a:txBody>
                    <a:bodyPr/>
                    <a:lstStyle/>
                    <a:p>
                      <a:r>
                        <a:rPr lang="en-US" dirty="0"/>
                        <a:t>Precision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0.98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1.00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1.00</a:t>
                      </a:r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7071191"/>
                  </a:ext>
                </a:extLst>
              </a:tr>
              <a:tr h="605665">
                <a:tc>
                  <a:txBody>
                    <a:bodyPr/>
                    <a:lstStyle/>
                    <a:p>
                      <a:r>
                        <a:rPr lang="en-US" dirty="0"/>
                        <a:t>Recall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1.00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1.00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1.00</a:t>
                      </a:r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9818040"/>
                  </a:ext>
                </a:extLst>
              </a:tr>
              <a:tr h="605665">
                <a:tc>
                  <a:txBody>
                    <a:bodyPr/>
                    <a:lstStyle/>
                    <a:p>
                      <a:r>
                        <a:rPr lang="en-US" dirty="0"/>
                        <a:t>F1-Score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0.99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1.00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1.00</a:t>
                      </a:r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5190698"/>
                  </a:ext>
                </a:extLst>
              </a:tr>
              <a:tr h="605665">
                <a:tc>
                  <a:txBody>
                    <a:bodyPr/>
                    <a:lstStyle/>
                    <a:p>
                      <a:r>
                        <a:rPr lang="en-US" dirty="0"/>
                        <a:t>AUC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0.96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0.98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0.99</a:t>
                      </a:r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8185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461647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Google Shape;1076;p72"/>
          <p:cNvSpPr txBox="1">
            <a:spLocks noGrp="1"/>
          </p:cNvSpPr>
          <p:nvPr>
            <p:ph type="title"/>
          </p:nvPr>
        </p:nvSpPr>
        <p:spPr>
          <a:xfrm>
            <a:off x="716250" y="540618"/>
            <a:ext cx="3578700" cy="54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Best Model</a:t>
            </a:r>
            <a:endParaRPr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F7BEF22-3EA6-0918-D052-D609D8830B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2391" y="1594492"/>
            <a:ext cx="4199627" cy="279975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CFFD104-3067-D2CF-9959-7EF2A83818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903" y="1183357"/>
            <a:ext cx="4047168" cy="379618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2E3374F-1767-21DC-1A55-9CACEA7C7714}"/>
              </a:ext>
            </a:extLst>
          </p:cNvPr>
          <p:cNvSpPr txBox="1"/>
          <p:nvPr/>
        </p:nvSpPr>
        <p:spPr>
          <a:xfrm>
            <a:off x="3436883" y="812718"/>
            <a:ext cx="40471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XGBoost</a:t>
            </a:r>
            <a:endParaRPr lang="en-ID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5" name="Google Shape;1075;p72"/>
          <p:cNvPicPr preferRelativeResize="0"/>
          <p:nvPr/>
        </p:nvPicPr>
        <p:blipFill rotWithShape="1">
          <a:blip r:embed="rId3">
            <a:alphaModFix/>
          </a:blip>
          <a:srcRect l="3222" b="3512"/>
          <a:stretch/>
        </p:blipFill>
        <p:spPr>
          <a:xfrm>
            <a:off x="1193050" y="1422975"/>
            <a:ext cx="2808074" cy="2799750"/>
          </a:xfrm>
          <a:prstGeom prst="rect">
            <a:avLst/>
          </a:prstGeom>
          <a:noFill/>
          <a:ln>
            <a:noFill/>
          </a:ln>
        </p:spPr>
      </p:pic>
      <p:sp>
        <p:nvSpPr>
          <p:cNvPr id="1076" name="Google Shape;1076;p72"/>
          <p:cNvSpPr txBox="1">
            <a:spLocks noGrp="1"/>
          </p:cNvSpPr>
          <p:nvPr>
            <p:ph type="title"/>
          </p:nvPr>
        </p:nvSpPr>
        <p:spPr>
          <a:xfrm>
            <a:off x="716250" y="540618"/>
            <a:ext cx="3578700" cy="54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Future Importance</a:t>
            </a:r>
            <a:endParaRPr dirty="0"/>
          </a:p>
        </p:txBody>
      </p:sp>
      <p:sp>
        <p:nvSpPr>
          <p:cNvPr id="1078" name="Google Shape;1078;p72"/>
          <p:cNvSpPr txBox="1">
            <a:spLocks noGrp="1"/>
          </p:cNvSpPr>
          <p:nvPr>
            <p:ph type="subTitle" idx="2"/>
          </p:nvPr>
        </p:nvSpPr>
        <p:spPr>
          <a:xfrm>
            <a:off x="4294950" y="1214471"/>
            <a:ext cx="4130550" cy="34562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lvl="0" indent="-228600" algn="l" rtl="0">
              <a:spcBef>
                <a:spcPts val="0"/>
              </a:spcBef>
              <a:spcAft>
                <a:spcPts val="1600"/>
              </a:spcAft>
              <a:buFont typeface="+mj-lt"/>
              <a:buAutoNum type="arabicPeriod"/>
            </a:pPr>
            <a:r>
              <a:rPr lang="en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Recoveries</a:t>
            </a:r>
          </a:p>
          <a:p>
            <a:pPr marL="228600" lvl="0" indent="-228600" algn="l" rtl="0">
              <a:spcBef>
                <a:spcPts val="0"/>
              </a:spcBef>
              <a:spcAft>
                <a:spcPts val="1600"/>
              </a:spcAft>
              <a:buFont typeface="+mj-lt"/>
              <a:buAutoNum type="arabicPeriod"/>
            </a:pPr>
            <a:r>
              <a:rPr lang="en-ID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unded_amnt</a:t>
            </a:r>
          </a:p>
          <a:p>
            <a:pPr marL="228600" lvl="0" indent="-228600" algn="l" rtl="0">
              <a:spcBef>
                <a:spcPts val="0"/>
              </a:spcBef>
              <a:spcAft>
                <a:spcPts val="1600"/>
              </a:spcAft>
              <a:buFont typeface="+mj-lt"/>
              <a:buAutoNum type="arabicPeriod"/>
            </a:pPr>
            <a:r>
              <a:rPr lang="en-ID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otal_rec_prncp</a:t>
            </a:r>
          </a:p>
          <a:p>
            <a:pPr marL="228600" lvl="0" indent="-228600" algn="l" rtl="0">
              <a:spcBef>
                <a:spcPts val="0"/>
              </a:spcBef>
              <a:spcAft>
                <a:spcPts val="1600"/>
              </a:spcAft>
              <a:buFont typeface="+mj-lt"/>
              <a:buAutoNum type="arabicPeriod"/>
            </a:pPr>
            <a:r>
              <a:rPr lang="en-ID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ast_pymnt_amnt</a:t>
            </a:r>
          </a:p>
          <a:p>
            <a:pPr marL="228600" lvl="0" indent="-228600" algn="l" rtl="0">
              <a:spcBef>
                <a:spcPts val="0"/>
              </a:spcBef>
              <a:spcAft>
                <a:spcPts val="1600"/>
              </a:spcAft>
              <a:buFont typeface="+mj-lt"/>
              <a:buAutoNum type="arabicPeriod"/>
            </a:pPr>
            <a:r>
              <a:rPr lang="en-ID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oan_amnt</a:t>
            </a:r>
          </a:p>
          <a:p>
            <a:pPr marL="228600" lvl="0" indent="-228600" algn="l" rtl="0">
              <a:spcBef>
                <a:spcPts val="0"/>
              </a:spcBef>
              <a:spcAft>
                <a:spcPts val="1600"/>
              </a:spcAft>
              <a:buFont typeface="+mj-lt"/>
              <a:buAutoNum type="arabicPeriod"/>
            </a:pPr>
            <a:r>
              <a:rPr lang="en-ID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ast_credit_pull_id_months</a:t>
            </a:r>
          </a:p>
          <a:p>
            <a:pPr marL="228600" lvl="0" indent="-228600" algn="l" rtl="0">
              <a:spcBef>
                <a:spcPts val="0"/>
              </a:spcBef>
              <a:spcAft>
                <a:spcPts val="1600"/>
              </a:spcAft>
              <a:buFont typeface="+mj-lt"/>
              <a:buAutoNum type="arabicPeriod"/>
            </a:pPr>
            <a:r>
              <a:rPr lang="en-ID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erms</a:t>
            </a:r>
          </a:p>
          <a:p>
            <a:pPr marL="228600" lvl="0" indent="-228600" algn="l" rtl="0">
              <a:spcBef>
                <a:spcPts val="0"/>
              </a:spcBef>
              <a:spcAft>
                <a:spcPts val="1600"/>
              </a:spcAft>
              <a:buFont typeface="+mj-lt"/>
              <a:buAutoNum type="arabicPeriod"/>
            </a:pPr>
            <a:r>
              <a:rPr lang="en-ID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onth_issue_d</a:t>
            </a:r>
          </a:p>
          <a:p>
            <a:pPr marL="228600" lvl="0" indent="-228600" algn="l" rtl="0">
              <a:spcBef>
                <a:spcPts val="0"/>
              </a:spcBef>
              <a:spcAft>
                <a:spcPts val="1600"/>
              </a:spcAft>
              <a:buFont typeface="+mj-lt"/>
              <a:buAutoNum type="arabicPeriod"/>
            </a:pPr>
            <a:r>
              <a:rPr lang="en-ID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nq_last_6mnths</a:t>
            </a:r>
          </a:p>
          <a:p>
            <a:pPr marL="228600" lvl="0" indent="-228600" algn="l" rtl="0">
              <a:spcBef>
                <a:spcPts val="0"/>
              </a:spcBef>
              <a:spcAft>
                <a:spcPts val="1600"/>
              </a:spcAft>
              <a:buFont typeface="+mj-lt"/>
              <a:buAutoNum type="arabicPeriod"/>
            </a:pPr>
            <a:r>
              <a:rPr lang="en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Out_pncp</a:t>
            </a:r>
            <a:endParaRPr sz="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1132;p77">
            <a:extLst>
              <a:ext uri="{FF2B5EF4-FFF2-40B4-BE49-F238E27FC236}">
                <a16:creationId xmlns:a16="http://schemas.microsoft.com/office/drawing/2014/main" id="{A3A83DD0-7474-FC55-8551-45B6591C8D0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3817" t="13431" r="2846" b="2464"/>
          <a:stretch/>
        </p:blipFill>
        <p:spPr>
          <a:xfrm>
            <a:off x="0" y="1145146"/>
            <a:ext cx="3504168" cy="3336702"/>
          </a:xfrm>
          <a:prstGeom prst="ellipse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BBCC2C6-623E-D6D0-578F-F673D74BD1CD}"/>
              </a:ext>
            </a:extLst>
          </p:cNvPr>
          <p:cNvSpPr txBox="1"/>
          <p:nvPr/>
        </p:nvSpPr>
        <p:spPr>
          <a:xfrm>
            <a:off x="3739166" y="407831"/>
            <a:ext cx="21164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THANKS</a:t>
            </a:r>
            <a:endParaRPr lang="en-ID" sz="36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1B250B-E161-E7C2-0BA7-88A44C381AC1}"/>
              </a:ext>
            </a:extLst>
          </p:cNvPr>
          <p:cNvSpPr txBox="1"/>
          <p:nvPr/>
        </p:nvSpPr>
        <p:spPr>
          <a:xfrm>
            <a:off x="3623256" y="2202288"/>
            <a:ext cx="5520743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more information, you can contact me:</a:t>
            </a:r>
          </a:p>
          <a:p>
            <a:endParaRPr lang="en-US" dirty="0"/>
          </a:p>
          <a:p>
            <a:r>
              <a:rPr lang="en-US" dirty="0"/>
              <a:t>Email : </a:t>
            </a:r>
            <a:r>
              <a:rPr lang="en-US" dirty="0">
                <a:hlinkClick r:id="rId3"/>
              </a:rPr>
              <a:t>prisciliainggrani@gmail.com</a:t>
            </a:r>
            <a:endParaRPr lang="en-US" dirty="0"/>
          </a:p>
          <a:p>
            <a:endParaRPr lang="en-US" dirty="0"/>
          </a:p>
          <a:p>
            <a:r>
              <a:rPr lang="en-US" dirty="0"/>
              <a:t>LinkedIn : </a:t>
            </a:r>
            <a:r>
              <a:rPr lang="en-US" dirty="0">
                <a:hlinkClick r:id="rId4"/>
              </a:rPr>
              <a:t>https://www.linkedin.com/in/inggriani-priscilia-69779b179/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Github</a:t>
            </a:r>
            <a:r>
              <a:rPr lang="en-US" dirty="0"/>
              <a:t> : https://github.com/inggridpris/Credit-Loan-Prediction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9635625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6" name="Google Shape;496;p46"/>
          <p:cNvPicPr preferRelativeResize="0"/>
          <p:nvPr/>
        </p:nvPicPr>
        <p:blipFill rotWithShape="1">
          <a:blip r:embed="rId3">
            <a:alphaModFix/>
          </a:blip>
          <a:srcRect l="8039" t="10491" r="4769" b="4762"/>
          <a:stretch/>
        </p:blipFill>
        <p:spPr>
          <a:xfrm>
            <a:off x="1014850" y="1209200"/>
            <a:ext cx="3950400" cy="38394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497" name="Google Shape;497;p46"/>
          <p:cNvSpPr txBox="1">
            <a:spLocks noGrp="1"/>
          </p:cNvSpPr>
          <p:nvPr>
            <p:ph type="title"/>
          </p:nvPr>
        </p:nvSpPr>
        <p:spPr>
          <a:xfrm>
            <a:off x="716250" y="445578"/>
            <a:ext cx="38559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sp>
        <p:nvSpPr>
          <p:cNvPr id="498" name="Google Shape;498;p46"/>
          <p:cNvSpPr txBox="1">
            <a:spLocks noGrp="1"/>
          </p:cNvSpPr>
          <p:nvPr>
            <p:ph type="subTitle" idx="1"/>
          </p:nvPr>
        </p:nvSpPr>
        <p:spPr>
          <a:xfrm>
            <a:off x="5148200" y="1371600"/>
            <a:ext cx="2844000" cy="308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/>
              <a:t>Prediction about customers who want to apply loan rejected or accepted based on previously data from 2007 until 2014.</a:t>
            </a: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3" name="Google Shape;503;p47"/>
          <p:cNvPicPr preferRelativeResize="0"/>
          <p:nvPr/>
        </p:nvPicPr>
        <p:blipFill rotWithShape="1">
          <a:blip r:embed="rId3">
            <a:alphaModFix/>
          </a:blip>
          <a:srcRect l="11513" t="3899" r="5353" b="9453"/>
          <a:stretch/>
        </p:blipFill>
        <p:spPr>
          <a:xfrm>
            <a:off x="2994750" y="1261325"/>
            <a:ext cx="3154500" cy="328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04" name="Google Shape;504;p47"/>
          <p:cNvSpPr txBox="1">
            <a:spLocks noGrp="1"/>
          </p:cNvSpPr>
          <p:nvPr>
            <p:ph type="title"/>
          </p:nvPr>
        </p:nvSpPr>
        <p:spPr>
          <a:xfrm>
            <a:off x="2412150" y="539496"/>
            <a:ext cx="43197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505" name="Google Shape;505;p47"/>
          <p:cNvSpPr txBox="1">
            <a:spLocks noGrp="1"/>
          </p:cNvSpPr>
          <p:nvPr>
            <p:ph type="subTitle" idx="1"/>
          </p:nvPr>
        </p:nvSpPr>
        <p:spPr>
          <a:xfrm>
            <a:off x="1097249" y="1496110"/>
            <a:ext cx="1579200" cy="7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/>
              <a:t>Exploratory Data Analysis</a:t>
            </a:r>
            <a:endParaRPr dirty="0"/>
          </a:p>
        </p:txBody>
      </p:sp>
      <p:sp>
        <p:nvSpPr>
          <p:cNvPr id="507" name="Google Shape;507;p47"/>
          <p:cNvSpPr txBox="1">
            <a:spLocks noGrp="1"/>
          </p:cNvSpPr>
          <p:nvPr>
            <p:ph type="subTitle" idx="3"/>
          </p:nvPr>
        </p:nvSpPr>
        <p:spPr>
          <a:xfrm>
            <a:off x="6661462" y="1496110"/>
            <a:ext cx="1883447" cy="58584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/>
              <a:t>Data Preprocessing</a:t>
            </a:r>
            <a:endParaRPr dirty="0"/>
          </a:p>
        </p:txBody>
      </p:sp>
      <p:sp>
        <p:nvSpPr>
          <p:cNvPr id="509" name="Google Shape;509;p47"/>
          <p:cNvSpPr txBox="1">
            <a:spLocks noGrp="1"/>
          </p:cNvSpPr>
          <p:nvPr>
            <p:ph type="subTitle" idx="5"/>
          </p:nvPr>
        </p:nvSpPr>
        <p:spPr>
          <a:xfrm>
            <a:off x="1097250" y="3200920"/>
            <a:ext cx="1194900" cy="7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/>
              <a:t>Modelling</a:t>
            </a:r>
            <a:endParaRPr dirty="0"/>
          </a:p>
        </p:txBody>
      </p:sp>
      <p:sp>
        <p:nvSpPr>
          <p:cNvPr id="511" name="Google Shape;511;p47"/>
          <p:cNvSpPr txBox="1">
            <a:spLocks noGrp="1"/>
          </p:cNvSpPr>
          <p:nvPr>
            <p:ph type="subTitle" idx="7"/>
          </p:nvPr>
        </p:nvSpPr>
        <p:spPr>
          <a:xfrm>
            <a:off x="6661463" y="3200920"/>
            <a:ext cx="1581900" cy="7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/>
              <a:t>Evaluation</a:t>
            </a:r>
            <a:endParaRPr dirty="0"/>
          </a:p>
        </p:txBody>
      </p:sp>
      <p:sp>
        <p:nvSpPr>
          <p:cNvPr id="513" name="Google Shape;513;p47"/>
          <p:cNvSpPr txBox="1">
            <a:spLocks noGrp="1"/>
          </p:cNvSpPr>
          <p:nvPr>
            <p:ph type="title" idx="9"/>
          </p:nvPr>
        </p:nvSpPr>
        <p:spPr>
          <a:xfrm>
            <a:off x="716250" y="1481479"/>
            <a:ext cx="466200" cy="47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514" name="Google Shape;514;p47"/>
          <p:cNvSpPr txBox="1">
            <a:spLocks noGrp="1"/>
          </p:cNvSpPr>
          <p:nvPr>
            <p:ph type="title" idx="13"/>
          </p:nvPr>
        </p:nvSpPr>
        <p:spPr>
          <a:xfrm>
            <a:off x="6297150" y="1481471"/>
            <a:ext cx="465300" cy="47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515" name="Google Shape;515;p47"/>
          <p:cNvSpPr txBox="1">
            <a:spLocks noGrp="1"/>
          </p:cNvSpPr>
          <p:nvPr>
            <p:ph type="title" idx="14"/>
          </p:nvPr>
        </p:nvSpPr>
        <p:spPr>
          <a:xfrm>
            <a:off x="716250" y="3185876"/>
            <a:ext cx="466200" cy="47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516" name="Google Shape;516;p47"/>
          <p:cNvSpPr txBox="1">
            <a:spLocks noGrp="1"/>
          </p:cNvSpPr>
          <p:nvPr>
            <p:ph type="title" idx="15"/>
          </p:nvPr>
        </p:nvSpPr>
        <p:spPr>
          <a:xfrm>
            <a:off x="6297150" y="3185870"/>
            <a:ext cx="465300" cy="47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9249F32-6755-3D91-3E30-7125DC4F80F9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2A074B04-1B7E-407A-DDCE-982993E51ABB}"/>
              </a:ext>
            </a:extLst>
          </p:cNvPr>
          <p:cNvSpPr>
            <a:spLocks noGrp="1"/>
          </p:cNvSpPr>
          <p:nvPr>
            <p:ph type="subTitle" idx="4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38F659FF-CE79-EA84-7C87-0FC4B430344E}"/>
              </a:ext>
            </a:extLst>
          </p:cNvPr>
          <p:cNvSpPr>
            <a:spLocks noGrp="1"/>
          </p:cNvSpPr>
          <p:nvPr>
            <p:ph type="subTitle" idx="8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6805160C-2589-A081-21E9-805CF48FE03F}"/>
              </a:ext>
            </a:extLst>
          </p:cNvPr>
          <p:cNvSpPr>
            <a:spLocks noGrp="1"/>
          </p:cNvSpPr>
          <p:nvPr>
            <p:ph type="subTitle" idx="6"/>
          </p:nvPr>
        </p:nvSpPr>
        <p:spPr/>
        <p:txBody>
          <a:bodyPr/>
          <a:lstStyle/>
          <a:p>
            <a:endParaRPr lang="en-ID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48"/>
          <p:cNvSpPr txBox="1">
            <a:spLocks noGrp="1"/>
          </p:cNvSpPr>
          <p:nvPr>
            <p:ph type="title" idx="2"/>
          </p:nvPr>
        </p:nvSpPr>
        <p:spPr>
          <a:xfrm>
            <a:off x="716250" y="543200"/>
            <a:ext cx="2959500" cy="151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F8D32B-4613-DE87-1855-F37A3C55D9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189" r="7234"/>
          <a:stretch/>
        </p:blipFill>
        <p:spPr>
          <a:xfrm>
            <a:off x="447740" y="2144111"/>
            <a:ext cx="4124260" cy="26915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CD50454-1359-2F17-3902-FFD3116535F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1091" r="7347"/>
          <a:stretch/>
        </p:blipFill>
        <p:spPr>
          <a:xfrm>
            <a:off x="5108618" y="2144111"/>
            <a:ext cx="3721995" cy="238106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E28EA0E-5415-9A37-1134-9C83D51C2020}"/>
              </a:ext>
            </a:extLst>
          </p:cNvPr>
          <p:cNvSpPr txBox="1"/>
          <p:nvPr/>
        </p:nvSpPr>
        <p:spPr>
          <a:xfrm>
            <a:off x="6229083" y="4573807"/>
            <a:ext cx="2176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0: Rejected 1: Approved</a:t>
            </a:r>
            <a:endParaRPr lang="en-ID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696B724-0668-1448-11AB-2A87729E71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468" y="2659756"/>
            <a:ext cx="3468710" cy="23124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AE38FAC-A214-0DB9-B3F9-2EBA998870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4834" y="2773699"/>
            <a:ext cx="3297795" cy="219853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047F7CD-7B06-9662-39F3-E20DEC0403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6156" y="294067"/>
            <a:ext cx="3416525" cy="227768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1173E74-97AC-AD67-3788-D035A45455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0734" y="171271"/>
            <a:ext cx="3722399" cy="248159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CAB32B8-B73D-3122-8B46-F6E49367EC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869" y="2597240"/>
            <a:ext cx="3509894" cy="23399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90DD14A-76BE-174B-4FC1-EFCEDE7203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1447" y="2568620"/>
            <a:ext cx="3726287" cy="24841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2F2AB7A-A2F0-CF9A-D01C-F3782D096F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66952" y="64260"/>
            <a:ext cx="3669136" cy="244609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D91303C-B033-2F91-608D-045CA78AA6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3766" y="128789"/>
            <a:ext cx="3475552" cy="2317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0378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56"/>
          <p:cNvSpPr txBox="1">
            <a:spLocks noGrp="1"/>
          </p:cNvSpPr>
          <p:nvPr>
            <p:ph type="title" idx="2"/>
          </p:nvPr>
        </p:nvSpPr>
        <p:spPr>
          <a:xfrm>
            <a:off x="5158350" y="543200"/>
            <a:ext cx="3269400" cy="150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58D4406-F437-5EF7-6E91-C52BD5A5D555}"/>
              </a:ext>
            </a:extLst>
          </p:cNvPr>
          <p:cNvSpPr txBox="1"/>
          <p:nvPr/>
        </p:nvSpPr>
        <p:spPr>
          <a:xfrm>
            <a:off x="4679206" y="2308072"/>
            <a:ext cx="295130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Drop unique column, only one unique, free text, so many nonunique.</a:t>
            </a:r>
            <a:endParaRPr lang="en-ID" dirty="0"/>
          </a:p>
        </p:txBody>
      </p:sp>
      <p:pic>
        <p:nvPicPr>
          <p:cNvPr id="5" name="Google Shape;528;p49">
            <a:extLst>
              <a:ext uri="{FF2B5EF4-FFF2-40B4-BE49-F238E27FC236}">
                <a16:creationId xmlns:a16="http://schemas.microsoft.com/office/drawing/2014/main" id="{F9ECAFD9-F60D-18C2-6259-BA03DAE4F1C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7733" t="7880" r="6237" b="8015"/>
          <a:stretch/>
        </p:blipFill>
        <p:spPr>
          <a:xfrm>
            <a:off x="1146445" y="1055467"/>
            <a:ext cx="3318350" cy="3243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9" name="Google Shape;689;p57"/>
          <p:cNvPicPr preferRelativeResize="0"/>
          <p:nvPr/>
        </p:nvPicPr>
        <p:blipFill rotWithShape="1">
          <a:blip r:embed="rId3">
            <a:alphaModFix/>
          </a:blip>
          <a:srcRect l="3879" t="12724" r="4620" b="12732"/>
          <a:stretch/>
        </p:blipFill>
        <p:spPr>
          <a:xfrm>
            <a:off x="663046" y="1544582"/>
            <a:ext cx="3579176" cy="2915800"/>
          </a:xfrm>
          <a:prstGeom prst="rect">
            <a:avLst/>
          </a:prstGeom>
          <a:noFill/>
          <a:ln>
            <a:noFill/>
          </a:ln>
        </p:spPr>
      </p:pic>
      <p:sp>
        <p:nvSpPr>
          <p:cNvPr id="690" name="Google Shape;690;p57"/>
          <p:cNvSpPr txBox="1">
            <a:spLocks noGrp="1"/>
          </p:cNvSpPr>
          <p:nvPr>
            <p:ph type="title"/>
          </p:nvPr>
        </p:nvSpPr>
        <p:spPr>
          <a:xfrm>
            <a:off x="716250" y="540875"/>
            <a:ext cx="3738000" cy="1117800"/>
          </a:xfrm>
          <a:prstGeom prst="rect">
            <a:avLst/>
          </a:prstGeom>
        </p:spPr>
        <p:txBody>
          <a:bodyPr spcFirstLastPara="1" wrap="square" lIns="18287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To do List</a:t>
            </a:r>
            <a:endParaRPr dirty="0"/>
          </a:p>
        </p:txBody>
      </p:sp>
      <p:sp>
        <p:nvSpPr>
          <p:cNvPr id="691" name="Google Shape;691;p57"/>
          <p:cNvSpPr txBox="1">
            <a:spLocks noGrp="1"/>
          </p:cNvSpPr>
          <p:nvPr>
            <p:ph type="subTitle" idx="1"/>
          </p:nvPr>
        </p:nvSpPr>
        <p:spPr>
          <a:xfrm>
            <a:off x="4295426" y="931571"/>
            <a:ext cx="4132373" cy="352881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ID" dirty="0"/>
              <a:t>T</a:t>
            </a:r>
            <a:r>
              <a:rPr lang="en" dirty="0"/>
              <a:t>erm column: remove months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ID" dirty="0"/>
              <a:t>E</a:t>
            </a:r>
            <a:r>
              <a:rPr lang="en" dirty="0"/>
              <a:t>mp_length column : remove years and change &lt;1 year to 0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ID" dirty="0"/>
              <a:t>I</a:t>
            </a:r>
            <a:r>
              <a:rPr lang="en" dirty="0"/>
              <a:t>ssue_date, earliest_cr_line_months, las_credit_pull_d, next_pymnt_d, and next_pymnt_d column : to months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Missing value to fillna median or means or frequent.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No duplicate data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3" name="Google Shape;1033;p70"/>
          <p:cNvPicPr preferRelativeResize="0"/>
          <p:nvPr/>
        </p:nvPicPr>
        <p:blipFill rotWithShape="1">
          <a:blip r:embed="rId3">
            <a:alphaModFix/>
          </a:blip>
          <a:srcRect t="10235" b="23129"/>
          <a:stretch/>
        </p:blipFill>
        <p:spPr>
          <a:xfrm>
            <a:off x="3907600" y="320550"/>
            <a:ext cx="4102500" cy="27336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034" name="Google Shape;1034;p70"/>
          <p:cNvSpPr txBox="1">
            <a:spLocks noGrp="1"/>
          </p:cNvSpPr>
          <p:nvPr>
            <p:ph type="title"/>
          </p:nvPr>
        </p:nvSpPr>
        <p:spPr>
          <a:xfrm>
            <a:off x="716250" y="540608"/>
            <a:ext cx="3871200" cy="54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Future Encoding &amp; Scalling</a:t>
            </a:r>
            <a:endParaRPr dirty="0"/>
          </a:p>
        </p:txBody>
      </p:sp>
      <p:sp>
        <p:nvSpPr>
          <p:cNvPr id="1035" name="Google Shape;1035;p70"/>
          <p:cNvSpPr txBox="1">
            <a:spLocks noGrp="1"/>
          </p:cNvSpPr>
          <p:nvPr>
            <p:ph type="subTitle" idx="1"/>
          </p:nvPr>
        </p:nvSpPr>
        <p:spPr>
          <a:xfrm>
            <a:off x="716250" y="3645145"/>
            <a:ext cx="2142000" cy="67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/>
              <a:t>G</a:t>
            </a:r>
            <a:r>
              <a:rPr lang="en" dirty="0"/>
              <a:t>rade, verification status, initial list status,  pymnt plan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1036" name="Google Shape;1036;p70"/>
          <p:cNvSpPr txBox="1">
            <a:spLocks noGrp="1"/>
          </p:cNvSpPr>
          <p:nvPr>
            <p:ph type="subTitle" idx="2"/>
          </p:nvPr>
        </p:nvSpPr>
        <p:spPr>
          <a:xfrm>
            <a:off x="3371300" y="3645145"/>
            <a:ext cx="2142000" cy="67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US" dirty="0"/>
              <a:t>Home ownership and purpose</a:t>
            </a:r>
            <a:endParaRPr dirty="0"/>
          </a:p>
        </p:txBody>
      </p:sp>
      <p:sp>
        <p:nvSpPr>
          <p:cNvPr id="1037" name="Google Shape;1037;p70"/>
          <p:cNvSpPr txBox="1">
            <a:spLocks noGrp="1"/>
          </p:cNvSpPr>
          <p:nvPr>
            <p:ph type="subTitle" idx="3"/>
          </p:nvPr>
        </p:nvSpPr>
        <p:spPr>
          <a:xfrm>
            <a:off x="6026350" y="3645145"/>
            <a:ext cx="2142000" cy="67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US" dirty="0"/>
              <a:t>Data numerical</a:t>
            </a:r>
            <a:endParaRPr dirty="0"/>
          </a:p>
        </p:txBody>
      </p:sp>
      <p:sp>
        <p:nvSpPr>
          <p:cNvPr id="1038" name="Google Shape;1038;p70"/>
          <p:cNvSpPr txBox="1">
            <a:spLocks noGrp="1"/>
          </p:cNvSpPr>
          <p:nvPr>
            <p:ph type="subTitle" idx="4"/>
          </p:nvPr>
        </p:nvSpPr>
        <p:spPr>
          <a:xfrm>
            <a:off x="716250" y="3230200"/>
            <a:ext cx="2142000" cy="36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Label Encoding</a:t>
            </a:r>
            <a:endParaRPr dirty="0"/>
          </a:p>
        </p:txBody>
      </p:sp>
      <p:sp>
        <p:nvSpPr>
          <p:cNvPr id="1039" name="Google Shape;1039;p70"/>
          <p:cNvSpPr txBox="1">
            <a:spLocks noGrp="1"/>
          </p:cNvSpPr>
          <p:nvPr>
            <p:ph type="subTitle" idx="5"/>
          </p:nvPr>
        </p:nvSpPr>
        <p:spPr>
          <a:xfrm>
            <a:off x="3371300" y="3230200"/>
            <a:ext cx="2142000" cy="36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One Hot Encoding</a:t>
            </a:r>
            <a:endParaRPr dirty="0"/>
          </a:p>
        </p:txBody>
      </p:sp>
      <p:sp>
        <p:nvSpPr>
          <p:cNvPr id="1040" name="Google Shape;1040;p70"/>
          <p:cNvSpPr txBox="1">
            <a:spLocks noGrp="1"/>
          </p:cNvSpPr>
          <p:nvPr>
            <p:ph type="subTitle" idx="6"/>
          </p:nvPr>
        </p:nvSpPr>
        <p:spPr>
          <a:xfrm>
            <a:off x="6026350" y="3230200"/>
            <a:ext cx="2142000" cy="36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MinMaxScaller</a:t>
            </a:r>
            <a:endParaRPr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Investment Fund Company Profile by Slidesgo">
  <a:themeElements>
    <a:clrScheme name="Simple Light">
      <a:dk1>
        <a:srgbClr val="2A2828"/>
      </a:dk1>
      <a:lt1>
        <a:srgbClr val="FFFFFF"/>
      </a:lt1>
      <a:dk2>
        <a:srgbClr val="FFA8A1"/>
      </a:dk2>
      <a:lt2>
        <a:srgbClr val="FEF4EA"/>
      </a:lt2>
      <a:accent1>
        <a:srgbClr val="FFD8B1"/>
      </a:accent1>
      <a:accent2>
        <a:srgbClr val="CAD5D7"/>
      </a:accent2>
      <a:accent3>
        <a:srgbClr val="212121"/>
      </a:accent3>
      <a:accent4>
        <a:srgbClr val="FFD8B1"/>
      </a:accent4>
      <a:accent5>
        <a:srgbClr val="FFA8A1"/>
      </a:accent5>
      <a:accent6>
        <a:srgbClr val="FEF4EA"/>
      </a:accent6>
      <a:hlink>
        <a:srgbClr val="30343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</TotalTime>
  <Words>304</Words>
  <Application>Microsoft Office PowerPoint</Application>
  <PresentationFormat>On-screen Show (16:9)</PresentationFormat>
  <Paragraphs>86</Paragraphs>
  <Slides>15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Palanquin SemiBold</vt:lpstr>
      <vt:lpstr>Times New Roman</vt:lpstr>
      <vt:lpstr>Arial</vt:lpstr>
      <vt:lpstr>Lato</vt:lpstr>
      <vt:lpstr>Playfair Display</vt:lpstr>
      <vt:lpstr>Roboto</vt:lpstr>
      <vt:lpstr>Investment Fund Company Profile by Slidesgo</vt:lpstr>
      <vt:lpstr>Credit Loan Prediction</vt:lpstr>
      <vt:lpstr>Introduction</vt:lpstr>
      <vt:lpstr>Table of contents</vt:lpstr>
      <vt:lpstr>01</vt:lpstr>
      <vt:lpstr>PowerPoint Presentation</vt:lpstr>
      <vt:lpstr>PowerPoint Presentation</vt:lpstr>
      <vt:lpstr>02</vt:lpstr>
      <vt:lpstr>To do List</vt:lpstr>
      <vt:lpstr>Future Encoding &amp; Scalling</vt:lpstr>
      <vt:lpstr>Split Data</vt:lpstr>
      <vt:lpstr>03</vt:lpstr>
      <vt:lpstr>PowerPoint Presentation</vt:lpstr>
      <vt:lpstr>Best Model</vt:lpstr>
      <vt:lpstr>Future Importance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Investment Fund </dc:title>
  <dc:creator>inggriani priscilia</dc:creator>
  <cp:lastModifiedBy>inggriani priscilia</cp:lastModifiedBy>
  <cp:revision>9</cp:revision>
  <dcterms:modified xsi:type="dcterms:W3CDTF">2022-10-01T10:21:55Z</dcterms:modified>
</cp:coreProperties>
</file>